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7559675" cx="10080625"/>
  <p:notesSz cx="7559675" cy="10691800"/>
  <p:embeddedFontLst>
    <p:embeddedFont>
      <p:font typeface="Open Sans"/>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http://customooxmlschemas.google.com/">
      <go:slidesCustomData xmlns:go="http://customooxmlschemas.google.com/" r:id="rId25" roundtripDataSignature="AMtx7mgtS4Zd3jkc62mG/vOBs5uL64aL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penSans-boldItalic.fntdata"/><Relationship Id="rId23"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7559675" cy="10691812"/>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 name="Google Shape;4;n"/>
          <p:cNvSpPr/>
          <p:nvPr>
            <p:ph idx="2" type="sldImg"/>
          </p:nvPr>
        </p:nvSpPr>
        <p:spPr>
          <a:xfrm>
            <a:off x="1106487" y="812800"/>
            <a:ext cx="5341937" cy="40052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5" name="Google Shape;5;n"/>
          <p:cNvSpPr txBox="1"/>
          <p:nvPr>
            <p:ph idx="1" type="body"/>
          </p:nvPr>
        </p:nvSpPr>
        <p:spPr>
          <a:xfrm>
            <a:off x="755650" y="5078412"/>
            <a:ext cx="6045200" cy="4808537"/>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 name="Google Shape;6;n"/>
          <p:cNvSpPr txBox="1"/>
          <p:nvPr>
            <p:ph idx="3" type="hdr"/>
          </p:nvPr>
        </p:nvSpPr>
        <p:spPr>
          <a:xfrm>
            <a:off x="0" y="0"/>
            <a:ext cx="3278187" cy="531812"/>
          </a:xfrm>
          <a:prstGeom prst="rect">
            <a:avLst/>
          </a:prstGeom>
          <a:noFill/>
          <a:ln>
            <a:noFill/>
          </a:ln>
        </p:spPr>
        <p:txBody>
          <a:bodyPr anchorCtr="0" anchor="t" bIns="0" lIns="0" spcFirstLastPara="1" rIns="0" wrap="square" tIns="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0" type="dt"/>
          </p:nvPr>
        </p:nvSpPr>
        <p:spPr>
          <a:xfrm>
            <a:off x="4278312" y="0"/>
            <a:ext cx="3278187" cy="531812"/>
          </a:xfrm>
          <a:prstGeom prst="rect">
            <a:avLst/>
          </a:prstGeom>
          <a:noFill/>
          <a:ln>
            <a:noFill/>
          </a:ln>
        </p:spPr>
        <p:txBody>
          <a:bodyPr anchorCtr="0" anchor="t" bIns="0" lIns="0" spcFirstLastPara="1" rIns="0" wrap="square" tIns="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1" type="ftr"/>
          </p:nvPr>
        </p:nvSpPr>
        <p:spPr>
          <a:xfrm>
            <a:off x="0" y="10156825"/>
            <a:ext cx="3278187" cy="531812"/>
          </a:xfrm>
          <a:prstGeom prst="rect">
            <a:avLst/>
          </a:prstGeom>
          <a:noFill/>
          <a:ln>
            <a:noFill/>
          </a:ln>
        </p:spPr>
        <p:txBody>
          <a:bodyPr anchorCtr="0" anchor="b" bIns="0" lIns="0" spcFirstLastPara="1" rIns="0" wrap="square" tIns="0">
            <a:noAutofit/>
          </a:bodyPr>
          <a:lstStyle>
            <a:lvl1pPr lv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9" name="Google Shape;9;n"/>
          <p:cNvSpPr txBox="1"/>
          <p:nvPr>
            <p:ph idx="12" type="sldNum"/>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63" name="Google Shape;63;p1: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64" name="Google Shape;64;p1: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43" name="Google Shape;143;p10: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44" name="Google Shape;144;p10: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52" name="Google Shape;152;p11: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53" name="Google Shape;153;p11: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61" name="Google Shape;161;p12: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62" name="Google Shape;162;p12: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70" name="Google Shape;170;p13: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71" name="Google Shape;171;p13: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79" name="Google Shape;179;p14: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80" name="Google Shape;180;p14: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88" name="Google Shape;188;p15: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89" name="Google Shape;189;p15: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97" name="Google Shape;197;p16:notes"/>
          <p:cNvSpPr/>
          <p:nvPr>
            <p:ph idx="2" type="sldImg"/>
          </p:nvPr>
        </p:nvSpPr>
        <p:spPr>
          <a:xfrm>
            <a:off x="1106487" y="812800"/>
            <a:ext cx="5343525" cy="40068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98" name="Google Shape;198;p16:notes"/>
          <p:cNvSpPr txBox="1"/>
          <p:nvPr>
            <p:ph idx="1" type="body"/>
          </p:nvPr>
        </p:nvSpPr>
        <p:spPr>
          <a:xfrm>
            <a:off x="755650" y="5078412"/>
            <a:ext cx="6046787" cy="4810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206" name="Google Shape;206;p18:notes"/>
          <p:cNvSpPr/>
          <p:nvPr>
            <p:ph idx="2" type="sldImg"/>
          </p:nvPr>
        </p:nvSpPr>
        <p:spPr>
          <a:xfrm>
            <a:off x="1106487" y="812800"/>
            <a:ext cx="5343525" cy="40068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207" name="Google Shape;207;p18:notes"/>
          <p:cNvSpPr txBox="1"/>
          <p:nvPr>
            <p:ph idx="1" type="body"/>
          </p:nvPr>
        </p:nvSpPr>
        <p:spPr>
          <a:xfrm>
            <a:off x="755650" y="5078412"/>
            <a:ext cx="6046787" cy="4810125"/>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71" name="Google Shape;71;p2: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72" name="Google Shape;72;p2: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80" name="Google Shape;80;p3: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81" name="Google Shape;81;p3: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89" name="Google Shape;89;p4: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90" name="Google Shape;90;p4: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98" name="Google Shape;98;p5: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99" name="Google Shape;99;p5: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07" name="Google Shape;107;p6: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08" name="Google Shape;108;p6: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16" name="Google Shape;116;p7: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17" name="Google Shape;117;p7: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25" name="Google Shape;125;p8: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26" name="Google Shape;126;p8: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nvSpPr>
        <p:spPr>
          <a:xfrm>
            <a:off x="4278312" y="10156825"/>
            <a:ext cx="3278187" cy="5318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134" name="Google Shape;134;p9: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5" name="Google Shape;135;p9: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g912c5c041f_1_4"/>
          <p:cNvSpPr txBox="1"/>
          <p:nvPr>
            <p:ph type="ctrTitle"/>
          </p:nvPr>
        </p:nvSpPr>
        <p:spPr>
          <a:xfrm>
            <a:off x="343637" y="1094341"/>
            <a:ext cx="9393300" cy="3016800"/>
          </a:xfrm>
          <a:prstGeom prst="rect">
            <a:avLst/>
          </a:prstGeom>
        </p:spPr>
        <p:txBody>
          <a:bodyPr anchorCtr="0" anchor="b" bIns="111975" lIns="111975" spcFirstLastPara="1" rIns="111975" wrap="square" tIns="111975">
            <a:no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p:txBody>
      </p:sp>
      <p:sp>
        <p:nvSpPr>
          <p:cNvPr id="16" name="Google Shape;16;g912c5c041f_1_4"/>
          <p:cNvSpPr txBox="1"/>
          <p:nvPr>
            <p:ph idx="1" type="subTitle"/>
          </p:nvPr>
        </p:nvSpPr>
        <p:spPr>
          <a:xfrm>
            <a:off x="343628" y="4165464"/>
            <a:ext cx="9393300" cy="1164900"/>
          </a:xfrm>
          <a:prstGeom prst="rect">
            <a:avLst/>
          </a:prstGeom>
        </p:spPr>
        <p:txBody>
          <a:bodyPr anchorCtr="0" anchor="t" bIns="111975" lIns="111975" spcFirstLastPara="1" rIns="111975" wrap="square" tIns="111975">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17" name="Google Shape;17;g912c5c041f_1_4"/>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g912c5c041f_1_39"/>
          <p:cNvSpPr txBox="1"/>
          <p:nvPr>
            <p:ph hasCustomPrompt="1" type="title"/>
          </p:nvPr>
        </p:nvSpPr>
        <p:spPr>
          <a:xfrm>
            <a:off x="343628" y="1625731"/>
            <a:ext cx="9393300" cy="2886000"/>
          </a:xfrm>
          <a:prstGeom prst="rect">
            <a:avLst/>
          </a:prstGeom>
        </p:spPr>
        <p:txBody>
          <a:bodyPr anchorCtr="0" anchor="b" bIns="111975" lIns="111975" spcFirstLastPara="1" rIns="111975" wrap="square" tIns="111975">
            <a:noAutofit/>
          </a:bodyPr>
          <a:lstStyle>
            <a:lvl1pPr lvl="0" algn="ctr">
              <a:spcBef>
                <a:spcPts val="0"/>
              </a:spcBef>
              <a:spcAft>
                <a:spcPts val="0"/>
              </a:spcAft>
              <a:buSzPts val="14700"/>
              <a:buNone/>
              <a:defRPr sz="14700"/>
            </a:lvl1pPr>
            <a:lvl2pPr lvl="1" algn="ctr">
              <a:spcBef>
                <a:spcPts val="0"/>
              </a:spcBef>
              <a:spcAft>
                <a:spcPts val="0"/>
              </a:spcAft>
              <a:buSzPts val="14700"/>
              <a:buNone/>
              <a:defRPr sz="14700"/>
            </a:lvl2pPr>
            <a:lvl3pPr lvl="2" algn="ctr">
              <a:spcBef>
                <a:spcPts val="0"/>
              </a:spcBef>
              <a:spcAft>
                <a:spcPts val="0"/>
              </a:spcAft>
              <a:buSzPts val="14700"/>
              <a:buNone/>
              <a:defRPr sz="14700"/>
            </a:lvl3pPr>
            <a:lvl4pPr lvl="3" algn="ctr">
              <a:spcBef>
                <a:spcPts val="0"/>
              </a:spcBef>
              <a:spcAft>
                <a:spcPts val="0"/>
              </a:spcAft>
              <a:buSzPts val="14700"/>
              <a:buNone/>
              <a:defRPr sz="14700"/>
            </a:lvl4pPr>
            <a:lvl5pPr lvl="4" algn="ctr">
              <a:spcBef>
                <a:spcPts val="0"/>
              </a:spcBef>
              <a:spcAft>
                <a:spcPts val="0"/>
              </a:spcAft>
              <a:buSzPts val="14700"/>
              <a:buNone/>
              <a:defRPr sz="14700"/>
            </a:lvl5pPr>
            <a:lvl6pPr lvl="5" algn="ctr">
              <a:spcBef>
                <a:spcPts val="0"/>
              </a:spcBef>
              <a:spcAft>
                <a:spcPts val="0"/>
              </a:spcAft>
              <a:buSzPts val="14700"/>
              <a:buNone/>
              <a:defRPr sz="14700"/>
            </a:lvl6pPr>
            <a:lvl7pPr lvl="6" algn="ctr">
              <a:spcBef>
                <a:spcPts val="0"/>
              </a:spcBef>
              <a:spcAft>
                <a:spcPts val="0"/>
              </a:spcAft>
              <a:buSzPts val="14700"/>
              <a:buNone/>
              <a:defRPr sz="14700"/>
            </a:lvl7pPr>
            <a:lvl8pPr lvl="7" algn="ctr">
              <a:spcBef>
                <a:spcPts val="0"/>
              </a:spcBef>
              <a:spcAft>
                <a:spcPts val="0"/>
              </a:spcAft>
              <a:buSzPts val="14700"/>
              <a:buNone/>
              <a:defRPr sz="14700"/>
            </a:lvl8pPr>
            <a:lvl9pPr lvl="8" algn="ctr">
              <a:spcBef>
                <a:spcPts val="0"/>
              </a:spcBef>
              <a:spcAft>
                <a:spcPts val="0"/>
              </a:spcAft>
              <a:buSzPts val="14700"/>
              <a:buNone/>
              <a:defRPr sz="14700"/>
            </a:lvl9pPr>
          </a:lstStyle>
          <a:p>
            <a:r>
              <a:t>xx%</a:t>
            </a:r>
          </a:p>
        </p:txBody>
      </p:sp>
      <p:sp>
        <p:nvSpPr>
          <p:cNvPr id="51" name="Google Shape;51;g912c5c041f_1_39"/>
          <p:cNvSpPr txBox="1"/>
          <p:nvPr>
            <p:ph idx="1" type="body"/>
          </p:nvPr>
        </p:nvSpPr>
        <p:spPr>
          <a:xfrm>
            <a:off x="343628" y="4632992"/>
            <a:ext cx="9393300" cy="1911900"/>
          </a:xfrm>
          <a:prstGeom prst="rect">
            <a:avLst/>
          </a:prstGeom>
        </p:spPr>
        <p:txBody>
          <a:bodyPr anchorCtr="0" anchor="t" bIns="111975" lIns="111975" spcFirstLastPara="1" rIns="111975" wrap="square" tIns="111975">
            <a:noAutofit/>
          </a:bodyPr>
          <a:lstStyle>
            <a:lvl1pPr indent="-368300" lvl="0" marL="457200" algn="ctr">
              <a:spcBef>
                <a:spcPts val="0"/>
              </a:spcBef>
              <a:spcAft>
                <a:spcPts val="0"/>
              </a:spcAft>
              <a:buSzPts val="2200"/>
              <a:buChar char="●"/>
              <a:defRPr/>
            </a:lvl1pPr>
            <a:lvl2pPr indent="-336550" lvl="1" marL="914400" algn="ctr">
              <a:spcBef>
                <a:spcPts val="2000"/>
              </a:spcBef>
              <a:spcAft>
                <a:spcPts val="0"/>
              </a:spcAft>
              <a:buSzPts val="1700"/>
              <a:buChar char="○"/>
              <a:defRPr/>
            </a:lvl2pPr>
            <a:lvl3pPr indent="-336550" lvl="2" marL="1371600" algn="ctr">
              <a:spcBef>
                <a:spcPts val="2000"/>
              </a:spcBef>
              <a:spcAft>
                <a:spcPts val="0"/>
              </a:spcAft>
              <a:buSzPts val="1700"/>
              <a:buChar char="■"/>
              <a:defRPr/>
            </a:lvl3pPr>
            <a:lvl4pPr indent="-336550" lvl="3" marL="1828800" algn="ctr">
              <a:spcBef>
                <a:spcPts val="2000"/>
              </a:spcBef>
              <a:spcAft>
                <a:spcPts val="0"/>
              </a:spcAft>
              <a:buSzPts val="1700"/>
              <a:buChar char="●"/>
              <a:defRPr/>
            </a:lvl4pPr>
            <a:lvl5pPr indent="-336550" lvl="4" marL="2286000" algn="ctr">
              <a:spcBef>
                <a:spcPts val="2000"/>
              </a:spcBef>
              <a:spcAft>
                <a:spcPts val="0"/>
              </a:spcAft>
              <a:buSzPts val="1700"/>
              <a:buChar char="○"/>
              <a:defRPr/>
            </a:lvl5pPr>
            <a:lvl6pPr indent="-336550" lvl="5" marL="2743200" algn="ctr">
              <a:spcBef>
                <a:spcPts val="2000"/>
              </a:spcBef>
              <a:spcAft>
                <a:spcPts val="0"/>
              </a:spcAft>
              <a:buSzPts val="1700"/>
              <a:buChar char="■"/>
              <a:defRPr/>
            </a:lvl6pPr>
            <a:lvl7pPr indent="-336550" lvl="6" marL="3200400" algn="ctr">
              <a:spcBef>
                <a:spcPts val="2000"/>
              </a:spcBef>
              <a:spcAft>
                <a:spcPts val="0"/>
              </a:spcAft>
              <a:buSzPts val="1700"/>
              <a:buChar char="●"/>
              <a:defRPr/>
            </a:lvl7pPr>
            <a:lvl8pPr indent="-336550" lvl="7" marL="3657600" algn="ctr">
              <a:spcBef>
                <a:spcPts val="2000"/>
              </a:spcBef>
              <a:spcAft>
                <a:spcPts val="0"/>
              </a:spcAft>
              <a:buSzPts val="1700"/>
              <a:buChar char="○"/>
              <a:defRPr/>
            </a:lvl8pPr>
            <a:lvl9pPr indent="-336550" lvl="8" marL="4114800" algn="ctr">
              <a:spcBef>
                <a:spcPts val="2000"/>
              </a:spcBef>
              <a:spcAft>
                <a:spcPts val="2000"/>
              </a:spcAft>
              <a:buSzPts val="1700"/>
              <a:buChar char="■"/>
              <a:defRPr/>
            </a:lvl9pPr>
          </a:lstStyle>
          <a:p/>
        </p:txBody>
      </p:sp>
      <p:sp>
        <p:nvSpPr>
          <p:cNvPr id="52" name="Google Shape;52;g912c5c041f_1_39"/>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912c5c041f_1_43"/>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g912c5c041f_1_45"/>
          <p:cNvSpPr txBox="1"/>
          <p:nvPr>
            <p:ph type="title"/>
          </p:nvPr>
        </p:nvSpPr>
        <p:spPr>
          <a:xfrm>
            <a:off x="720725" y="684212"/>
            <a:ext cx="8456700" cy="1020900"/>
          </a:xfrm>
          <a:prstGeom prst="rect">
            <a:avLst/>
          </a:prstGeom>
          <a:noFill/>
          <a:ln>
            <a:noFill/>
          </a:ln>
        </p:spPr>
        <p:txBody>
          <a:bodyPr anchorCtr="0" anchor="ctr" bIns="0" lIns="0" spcFirstLastPara="1" rIns="0" wrap="square" tIns="0">
            <a:noAutofit/>
          </a:bodyPr>
          <a:lstStyle>
            <a:lvl1pPr lvl="0" rtl="0" algn="ctr">
              <a:lnSpc>
                <a:spcPct val="93000"/>
              </a:lnSpc>
              <a:spcBef>
                <a:spcPts val="0"/>
              </a:spcBef>
              <a:spcAft>
                <a:spcPts val="0"/>
              </a:spcAft>
              <a:buSzPts val="3400"/>
              <a:buNone/>
              <a:defRPr/>
            </a:lvl1pPr>
            <a:lvl2pPr lvl="1" rtl="0" algn="ctr">
              <a:lnSpc>
                <a:spcPct val="93000"/>
              </a:lnSpc>
              <a:spcBef>
                <a:spcPts val="0"/>
              </a:spcBef>
              <a:spcAft>
                <a:spcPts val="0"/>
              </a:spcAft>
              <a:buSzPts val="3400"/>
              <a:buNone/>
              <a:defRPr/>
            </a:lvl2pPr>
            <a:lvl3pPr lvl="2" rtl="0" algn="ctr">
              <a:lnSpc>
                <a:spcPct val="93000"/>
              </a:lnSpc>
              <a:spcBef>
                <a:spcPts val="0"/>
              </a:spcBef>
              <a:spcAft>
                <a:spcPts val="0"/>
              </a:spcAft>
              <a:buSzPts val="3400"/>
              <a:buNone/>
              <a:defRPr/>
            </a:lvl3pPr>
            <a:lvl4pPr lvl="3" rtl="0" algn="ctr">
              <a:lnSpc>
                <a:spcPct val="93000"/>
              </a:lnSpc>
              <a:spcBef>
                <a:spcPts val="0"/>
              </a:spcBef>
              <a:spcAft>
                <a:spcPts val="0"/>
              </a:spcAft>
              <a:buSzPts val="3400"/>
              <a:buNone/>
              <a:defRPr/>
            </a:lvl4pPr>
            <a:lvl5pPr lvl="4" rtl="0" algn="ctr">
              <a:lnSpc>
                <a:spcPct val="93000"/>
              </a:lnSpc>
              <a:spcBef>
                <a:spcPts val="0"/>
              </a:spcBef>
              <a:spcAft>
                <a:spcPts val="0"/>
              </a:spcAft>
              <a:buSzPts val="3400"/>
              <a:buNone/>
              <a:defRPr/>
            </a:lvl5pPr>
            <a:lvl6pPr lvl="5" rtl="0" algn="ctr">
              <a:lnSpc>
                <a:spcPct val="93000"/>
              </a:lnSpc>
              <a:spcBef>
                <a:spcPts val="0"/>
              </a:spcBef>
              <a:spcAft>
                <a:spcPts val="0"/>
              </a:spcAft>
              <a:buSzPts val="3400"/>
              <a:buNone/>
              <a:defRPr/>
            </a:lvl6pPr>
            <a:lvl7pPr lvl="6" rtl="0" algn="ctr">
              <a:lnSpc>
                <a:spcPct val="93000"/>
              </a:lnSpc>
              <a:spcBef>
                <a:spcPts val="0"/>
              </a:spcBef>
              <a:spcAft>
                <a:spcPts val="0"/>
              </a:spcAft>
              <a:buSzPts val="3400"/>
              <a:buNone/>
              <a:defRPr/>
            </a:lvl7pPr>
            <a:lvl8pPr lvl="7" rtl="0" algn="ctr">
              <a:lnSpc>
                <a:spcPct val="93000"/>
              </a:lnSpc>
              <a:spcBef>
                <a:spcPts val="0"/>
              </a:spcBef>
              <a:spcAft>
                <a:spcPts val="0"/>
              </a:spcAft>
              <a:buSzPts val="3400"/>
              <a:buNone/>
              <a:defRPr/>
            </a:lvl8pPr>
            <a:lvl9pPr lvl="8" rtl="0" algn="ctr">
              <a:lnSpc>
                <a:spcPct val="93000"/>
              </a:lnSpc>
              <a:spcBef>
                <a:spcPts val="0"/>
              </a:spcBef>
              <a:spcAft>
                <a:spcPts val="0"/>
              </a:spcAft>
              <a:buSzPts val="3400"/>
              <a:buNone/>
              <a:defRPr/>
            </a:lvl9pPr>
          </a:lstStyle>
          <a:p/>
        </p:txBody>
      </p:sp>
      <p:sp>
        <p:nvSpPr>
          <p:cNvPr id="57" name="Google Shape;57;g912c5c041f_1_45"/>
          <p:cNvSpPr txBox="1"/>
          <p:nvPr>
            <p:ph idx="1" type="body"/>
          </p:nvPr>
        </p:nvSpPr>
        <p:spPr>
          <a:xfrm>
            <a:off x="720725" y="1949450"/>
            <a:ext cx="8851800" cy="3808500"/>
          </a:xfrm>
          <a:prstGeom prst="rect">
            <a:avLst/>
          </a:prstGeom>
          <a:noFill/>
          <a:ln>
            <a:noFill/>
          </a:ln>
        </p:spPr>
        <p:txBody>
          <a:bodyPr anchorCtr="0" anchor="t" bIns="0" lIns="0" spcFirstLastPara="1" rIns="0" wrap="square" tIns="28075">
            <a:noAutofit/>
          </a:bodyPr>
          <a:lstStyle>
            <a:lvl1pPr indent="-228600" lvl="0" marL="457200" rtl="0" algn="l">
              <a:lnSpc>
                <a:spcPct val="93000"/>
              </a:lnSpc>
              <a:spcBef>
                <a:spcPts val="0"/>
              </a:spcBef>
              <a:spcAft>
                <a:spcPts val="0"/>
              </a:spcAft>
              <a:buSzPts val="2200"/>
              <a:buNone/>
              <a:defRPr/>
            </a:lvl1pPr>
            <a:lvl2pPr indent="-228600" lvl="1" marL="914400" rtl="0" algn="l">
              <a:lnSpc>
                <a:spcPct val="93000"/>
              </a:lnSpc>
              <a:spcBef>
                <a:spcPts val="1425"/>
              </a:spcBef>
              <a:spcAft>
                <a:spcPts val="0"/>
              </a:spcAft>
              <a:buSzPts val="1700"/>
              <a:buNone/>
              <a:defRPr/>
            </a:lvl2pPr>
            <a:lvl3pPr indent="-228600" lvl="2" marL="1371600" rtl="0" algn="l">
              <a:lnSpc>
                <a:spcPct val="93000"/>
              </a:lnSpc>
              <a:spcBef>
                <a:spcPts val="1138"/>
              </a:spcBef>
              <a:spcAft>
                <a:spcPts val="0"/>
              </a:spcAft>
              <a:buSzPts val="1700"/>
              <a:buNone/>
              <a:defRPr/>
            </a:lvl3pPr>
            <a:lvl4pPr indent="-228600" lvl="3" marL="1828800" rtl="0" algn="l">
              <a:lnSpc>
                <a:spcPct val="93000"/>
              </a:lnSpc>
              <a:spcBef>
                <a:spcPts val="850"/>
              </a:spcBef>
              <a:spcAft>
                <a:spcPts val="0"/>
              </a:spcAft>
              <a:buSzPts val="1700"/>
              <a:buNone/>
              <a:defRPr/>
            </a:lvl4pPr>
            <a:lvl5pPr indent="-228600" lvl="4" marL="2286000" rtl="0" algn="l">
              <a:lnSpc>
                <a:spcPct val="93000"/>
              </a:lnSpc>
              <a:spcBef>
                <a:spcPts val="575"/>
              </a:spcBef>
              <a:spcAft>
                <a:spcPts val="0"/>
              </a:spcAft>
              <a:buSzPts val="1700"/>
              <a:buNone/>
              <a:defRPr/>
            </a:lvl5pPr>
            <a:lvl6pPr indent="-228600" lvl="5" marL="2743200" rtl="0" algn="l">
              <a:lnSpc>
                <a:spcPct val="93000"/>
              </a:lnSpc>
              <a:spcBef>
                <a:spcPts val="288"/>
              </a:spcBef>
              <a:spcAft>
                <a:spcPts val="0"/>
              </a:spcAft>
              <a:buSzPts val="1700"/>
              <a:buNone/>
              <a:defRPr/>
            </a:lvl6pPr>
            <a:lvl7pPr indent="-228600" lvl="6" marL="3200400" rtl="0" algn="l">
              <a:lnSpc>
                <a:spcPct val="93000"/>
              </a:lnSpc>
              <a:spcBef>
                <a:spcPts val="288"/>
              </a:spcBef>
              <a:spcAft>
                <a:spcPts val="0"/>
              </a:spcAft>
              <a:buSzPts val="1700"/>
              <a:buNone/>
              <a:defRPr/>
            </a:lvl7pPr>
            <a:lvl8pPr indent="-228600" lvl="7" marL="3657600" rtl="0" algn="l">
              <a:lnSpc>
                <a:spcPct val="93000"/>
              </a:lnSpc>
              <a:spcBef>
                <a:spcPts val="288"/>
              </a:spcBef>
              <a:spcAft>
                <a:spcPts val="0"/>
              </a:spcAft>
              <a:buSzPts val="1700"/>
              <a:buNone/>
              <a:defRPr/>
            </a:lvl8pPr>
            <a:lvl9pPr indent="-228600" lvl="8" marL="4114800" rtl="0" algn="l">
              <a:lnSpc>
                <a:spcPct val="93000"/>
              </a:lnSpc>
              <a:spcBef>
                <a:spcPts val="288"/>
              </a:spcBef>
              <a:spcAft>
                <a:spcPts val="288"/>
              </a:spcAft>
              <a:buSzPts val="1700"/>
              <a:buNone/>
              <a:defRPr/>
            </a:lvl9pPr>
          </a:lstStyle>
          <a:p/>
        </p:txBody>
      </p:sp>
      <p:sp>
        <p:nvSpPr>
          <p:cNvPr id="58" name="Google Shape;58;g912c5c041f_1_45"/>
          <p:cNvSpPr txBox="1"/>
          <p:nvPr>
            <p:ph idx="10" type="dt"/>
          </p:nvPr>
        </p:nvSpPr>
        <p:spPr>
          <a:xfrm>
            <a:off x="539750" y="6318250"/>
            <a:ext cx="2344800" cy="517500"/>
          </a:xfrm>
          <a:prstGeom prst="rect">
            <a:avLst/>
          </a:prstGeom>
          <a:noFill/>
          <a:ln>
            <a:noFill/>
          </a:ln>
        </p:spPr>
        <p:txBody>
          <a:bodyPr anchorCtr="0" anchor="t" bIns="0" lIns="0" spcFirstLastPara="1" rIns="0" wrap="square" tIns="0">
            <a:noAutofit/>
          </a:bodyPr>
          <a:lstStyle>
            <a:lvl1pPr lvl="0" rtl="0" algn="l">
              <a:lnSpc>
                <a:spcPct val="93000"/>
              </a:lnSpc>
              <a:spcBef>
                <a:spcPts val="0"/>
              </a:spcBef>
              <a:spcAft>
                <a:spcPts val="0"/>
              </a:spcAft>
              <a:buSzPts val="1400"/>
              <a:buNone/>
              <a:defRPr/>
            </a:lvl1pPr>
            <a:lvl2pPr lvl="1" rtl="0" algn="l">
              <a:lnSpc>
                <a:spcPct val="93000"/>
              </a:lnSpc>
              <a:spcBef>
                <a:spcPts val="0"/>
              </a:spcBef>
              <a:spcAft>
                <a:spcPts val="0"/>
              </a:spcAft>
              <a:buSzPts val="1400"/>
              <a:buNone/>
              <a:defRPr/>
            </a:lvl2pPr>
            <a:lvl3pPr lvl="2" rtl="0" algn="l">
              <a:lnSpc>
                <a:spcPct val="93000"/>
              </a:lnSpc>
              <a:spcBef>
                <a:spcPts val="0"/>
              </a:spcBef>
              <a:spcAft>
                <a:spcPts val="0"/>
              </a:spcAft>
              <a:buSzPts val="1400"/>
              <a:buNone/>
              <a:defRPr/>
            </a:lvl3pPr>
            <a:lvl4pPr lvl="3" rtl="0" algn="l">
              <a:lnSpc>
                <a:spcPct val="93000"/>
              </a:lnSpc>
              <a:spcBef>
                <a:spcPts val="0"/>
              </a:spcBef>
              <a:spcAft>
                <a:spcPts val="0"/>
              </a:spcAft>
              <a:buSzPts val="1400"/>
              <a:buNone/>
              <a:defRPr/>
            </a:lvl4pPr>
            <a:lvl5pPr lvl="4" rtl="0" algn="l">
              <a:lnSpc>
                <a:spcPct val="93000"/>
              </a:lnSpc>
              <a:spcBef>
                <a:spcPts val="0"/>
              </a:spcBef>
              <a:spcAft>
                <a:spcPts val="0"/>
              </a:spcAft>
              <a:buSzPts val="1400"/>
              <a:buNone/>
              <a:defRPr/>
            </a:lvl5pPr>
            <a:lvl6pPr lvl="5" rtl="0" algn="l">
              <a:lnSpc>
                <a:spcPct val="93000"/>
              </a:lnSpc>
              <a:spcBef>
                <a:spcPts val="0"/>
              </a:spcBef>
              <a:spcAft>
                <a:spcPts val="0"/>
              </a:spcAft>
              <a:buSzPts val="1400"/>
              <a:buNone/>
              <a:defRPr/>
            </a:lvl6pPr>
            <a:lvl7pPr lvl="6" rtl="0" algn="l">
              <a:lnSpc>
                <a:spcPct val="93000"/>
              </a:lnSpc>
              <a:spcBef>
                <a:spcPts val="0"/>
              </a:spcBef>
              <a:spcAft>
                <a:spcPts val="0"/>
              </a:spcAft>
              <a:buSzPts val="1400"/>
              <a:buNone/>
              <a:defRPr/>
            </a:lvl7pPr>
            <a:lvl8pPr lvl="7" rtl="0" algn="l">
              <a:lnSpc>
                <a:spcPct val="93000"/>
              </a:lnSpc>
              <a:spcBef>
                <a:spcPts val="0"/>
              </a:spcBef>
              <a:spcAft>
                <a:spcPts val="0"/>
              </a:spcAft>
              <a:buSzPts val="1400"/>
              <a:buNone/>
              <a:defRPr/>
            </a:lvl8pPr>
            <a:lvl9pPr lvl="8" rtl="0" algn="l">
              <a:lnSpc>
                <a:spcPct val="93000"/>
              </a:lnSpc>
              <a:spcBef>
                <a:spcPts val="0"/>
              </a:spcBef>
              <a:spcAft>
                <a:spcPts val="0"/>
              </a:spcAft>
              <a:buSzPts val="1400"/>
              <a:buNone/>
              <a:defRPr/>
            </a:lvl9pPr>
          </a:lstStyle>
          <a:p/>
        </p:txBody>
      </p:sp>
      <p:sp>
        <p:nvSpPr>
          <p:cNvPr id="59" name="Google Shape;59;g912c5c041f_1_45"/>
          <p:cNvSpPr txBox="1"/>
          <p:nvPr>
            <p:ph idx="11" type="ftr"/>
          </p:nvPr>
        </p:nvSpPr>
        <p:spPr>
          <a:xfrm>
            <a:off x="3267075" y="6346825"/>
            <a:ext cx="3192600" cy="517500"/>
          </a:xfrm>
          <a:prstGeom prst="rect">
            <a:avLst/>
          </a:prstGeom>
          <a:noFill/>
          <a:ln>
            <a:noFill/>
          </a:ln>
        </p:spPr>
        <p:txBody>
          <a:bodyPr anchorCtr="0" anchor="t" bIns="0" lIns="0" spcFirstLastPara="1" rIns="0" wrap="square" tIns="0">
            <a:noAutofit/>
          </a:bodyPr>
          <a:lstStyle>
            <a:lvl1pPr lvl="0" rtl="0" algn="l">
              <a:lnSpc>
                <a:spcPct val="93000"/>
              </a:lnSpc>
              <a:spcBef>
                <a:spcPts val="0"/>
              </a:spcBef>
              <a:spcAft>
                <a:spcPts val="0"/>
              </a:spcAft>
              <a:buSzPts val="1400"/>
              <a:buNone/>
              <a:defRPr/>
            </a:lvl1pPr>
            <a:lvl2pPr lvl="1" rtl="0" algn="l">
              <a:lnSpc>
                <a:spcPct val="93000"/>
              </a:lnSpc>
              <a:spcBef>
                <a:spcPts val="0"/>
              </a:spcBef>
              <a:spcAft>
                <a:spcPts val="0"/>
              </a:spcAft>
              <a:buSzPts val="1400"/>
              <a:buNone/>
              <a:defRPr/>
            </a:lvl2pPr>
            <a:lvl3pPr lvl="2" rtl="0" algn="l">
              <a:lnSpc>
                <a:spcPct val="93000"/>
              </a:lnSpc>
              <a:spcBef>
                <a:spcPts val="0"/>
              </a:spcBef>
              <a:spcAft>
                <a:spcPts val="0"/>
              </a:spcAft>
              <a:buSzPts val="1400"/>
              <a:buNone/>
              <a:defRPr/>
            </a:lvl3pPr>
            <a:lvl4pPr lvl="3" rtl="0" algn="l">
              <a:lnSpc>
                <a:spcPct val="93000"/>
              </a:lnSpc>
              <a:spcBef>
                <a:spcPts val="0"/>
              </a:spcBef>
              <a:spcAft>
                <a:spcPts val="0"/>
              </a:spcAft>
              <a:buSzPts val="1400"/>
              <a:buNone/>
              <a:defRPr/>
            </a:lvl4pPr>
            <a:lvl5pPr lvl="4" rtl="0" algn="l">
              <a:lnSpc>
                <a:spcPct val="93000"/>
              </a:lnSpc>
              <a:spcBef>
                <a:spcPts val="0"/>
              </a:spcBef>
              <a:spcAft>
                <a:spcPts val="0"/>
              </a:spcAft>
              <a:buSzPts val="1400"/>
              <a:buNone/>
              <a:defRPr/>
            </a:lvl5pPr>
            <a:lvl6pPr lvl="5" rtl="0" algn="l">
              <a:lnSpc>
                <a:spcPct val="93000"/>
              </a:lnSpc>
              <a:spcBef>
                <a:spcPts val="0"/>
              </a:spcBef>
              <a:spcAft>
                <a:spcPts val="0"/>
              </a:spcAft>
              <a:buSzPts val="1400"/>
              <a:buNone/>
              <a:defRPr/>
            </a:lvl6pPr>
            <a:lvl7pPr lvl="6" rtl="0" algn="l">
              <a:lnSpc>
                <a:spcPct val="93000"/>
              </a:lnSpc>
              <a:spcBef>
                <a:spcPts val="0"/>
              </a:spcBef>
              <a:spcAft>
                <a:spcPts val="0"/>
              </a:spcAft>
              <a:buSzPts val="1400"/>
              <a:buNone/>
              <a:defRPr/>
            </a:lvl7pPr>
            <a:lvl8pPr lvl="7" rtl="0" algn="l">
              <a:lnSpc>
                <a:spcPct val="93000"/>
              </a:lnSpc>
              <a:spcBef>
                <a:spcPts val="0"/>
              </a:spcBef>
              <a:spcAft>
                <a:spcPts val="0"/>
              </a:spcAft>
              <a:buSzPts val="1400"/>
              <a:buNone/>
              <a:defRPr/>
            </a:lvl8pPr>
            <a:lvl9pPr lvl="8" rtl="0" algn="l">
              <a:lnSpc>
                <a:spcPct val="93000"/>
              </a:lnSpc>
              <a:spcBef>
                <a:spcPts val="0"/>
              </a:spcBef>
              <a:spcAft>
                <a:spcPts val="0"/>
              </a:spcAft>
              <a:buSzPts val="1400"/>
              <a:buNone/>
              <a:defRPr/>
            </a:lvl9pPr>
          </a:lstStyle>
          <a:p/>
        </p:txBody>
      </p:sp>
      <p:sp>
        <p:nvSpPr>
          <p:cNvPr id="60" name="Google Shape;60;g912c5c041f_1_45"/>
          <p:cNvSpPr txBox="1"/>
          <p:nvPr>
            <p:ph idx="12" type="sldNum"/>
          </p:nvPr>
        </p:nvSpPr>
        <p:spPr>
          <a:xfrm>
            <a:off x="6831012" y="634682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2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g912c5c041f_1_8"/>
          <p:cNvSpPr txBox="1"/>
          <p:nvPr>
            <p:ph type="title"/>
          </p:nvPr>
        </p:nvSpPr>
        <p:spPr>
          <a:xfrm>
            <a:off x="343628" y="3161218"/>
            <a:ext cx="9393300" cy="1237200"/>
          </a:xfrm>
          <a:prstGeom prst="rect">
            <a:avLst/>
          </a:prstGeom>
        </p:spPr>
        <p:txBody>
          <a:bodyPr anchorCtr="0" anchor="ctr" bIns="111975" lIns="111975" spcFirstLastPara="1" rIns="111975" wrap="square" tIns="111975">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p:txBody>
      </p:sp>
      <p:sp>
        <p:nvSpPr>
          <p:cNvPr id="20" name="Google Shape;20;g912c5c041f_1_8"/>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g912c5c041f_1_11"/>
          <p:cNvSpPr txBox="1"/>
          <p:nvPr>
            <p:ph type="title"/>
          </p:nvPr>
        </p:nvSpPr>
        <p:spPr>
          <a:xfrm>
            <a:off x="343628" y="654077"/>
            <a:ext cx="9393300" cy="841800"/>
          </a:xfrm>
          <a:prstGeom prst="rect">
            <a:avLst/>
          </a:prstGeom>
        </p:spPr>
        <p:txBody>
          <a:bodyPr anchorCtr="0" anchor="t" bIns="111975" lIns="111975" spcFirstLastPara="1" rIns="111975" wrap="square" tIns="11197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23" name="Google Shape;23;g912c5c041f_1_11"/>
          <p:cNvSpPr txBox="1"/>
          <p:nvPr>
            <p:ph idx="1" type="body"/>
          </p:nvPr>
        </p:nvSpPr>
        <p:spPr>
          <a:xfrm>
            <a:off x="343628" y="1693854"/>
            <a:ext cx="9393300" cy="5021400"/>
          </a:xfrm>
          <a:prstGeom prst="rect">
            <a:avLst/>
          </a:prstGeom>
        </p:spPr>
        <p:txBody>
          <a:bodyPr anchorCtr="0" anchor="t" bIns="111975" lIns="111975" spcFirstLastPara="1" rIns="111975" wrap="square" tIns="111975">
            <a:noAutofit/>
          </a:bodyPr>
          <a:lstStyle>
            <a:lvl1pPr indent="-368300" lvl="0" marL="457200">
              <a:spcBef>
                <a:spcPts val="0"/>
              </a:spcBef>
              <a:spcAft>
                <a:spcPts val="0"/>
              </a:spcAft>
              <a:buSzPts val="2200"/>
              <a:buChar char="●"/>
              <a:defRPr/>
            </a:lvl1pPr>
            <a:lvl2pPr indent="-336550" lvl="1" marL="914400">
              <a:spcBef>
                <a:spcPts val="2000"/>
              </a:spcBef>
              <a:spcAft>
                <a:spcPts val="0"/>
              </a:spcAft>
              <a:buSzPts val="1700"/>
              <a:buChar char="○"/>
              <a:defRPr/>
            </a:lvl2pPr>
            <a:lvl3pPr indent="-336550" lvl="2" marL="1371600">
              <a:spcBef>
                <a:spcPts val="2000"/>
              </a:spcBef>
              <a:spcAft>
                <a:spcPts val="0"/>
              </a:spcAft>
              <a:buSzPts val="1700"/>
              <a:buChar char="■"/>
              <a:defRPr/>
            </a:lvl3pPr>
            <a:lvl4pPr indent="-336550" lvl="3" marL="1828800">
              <a:spcBef>
                <a:spcPts val="2000"/>
              </a:spcBef>
              <a:spcAft>
                <a:spcPts val="0"/>
              </a:spcAft>
              <a:buSzPts val="1700"/>
              <a:buChar char="●"/>
              <a:defRPr/>
            </a:lvl4pPr>
            <a:lvl5pPr indent="-336550" lvl="4" marL="2286000">
              <a:spcBef>
                <a:spcPts val="2000"/>
              </a:spcBef>
              <a:spcAft>
                <a:spcPts val="0"/>
              </a:spcAft>
              <a:buSzPts val="1700"/>
              <a:buChar char="○"/>
              <a:defRPr/>
            </a:lvl5pPr>
            <a:lvl6pPr indent="-336550" lvl="5" marL="2743200">
              <a:spcBef>
                <a:spcPts val="2000"/>
              </a:spcBef>
              <a:spcAft>
                <a:spcPts val="0"/>
              </a:spcAft>
              <a:buSzPts val="1700"/>
              <a:buChar char="■"/>
              <a:defRPr/>
            </a:lvl6pPr>
            <a:lvl7pPr indent="-336550" lvl="6" marL="3200400">
              <a:spcBef>
                <a:spcPts val="2000"/>
              </a:spcBef>
              <a:spcAft>
                <a:spcPts val="0"/>
              </a:spcAft>
              <a:buSzPts val="1700"/>
              <a:buChar char="●"/>
              <a:defRPr/>
            </a:lvl7pPr>
            <a:lvl8pPr indent="-336550" lvl="7" marL="3657600">
              <a:spcBef>
                <a:spcPts val="2000"/>
              </a:spcBef>
              <a:spcAft>
                <a:spcPts val="0"/>
              </a:spcAft>
              <a:buSzPts val="1700"/>
              <a:buChar char="○"/>
              <a:defRPr/>
            </a:lvl8pPr>
            <a:lvl9pPr indent="-336550" lvl="8" marL="4114800">
              <a:spcBef>
                <a:spcPts val="2000"/>
              </a:spcBef>
              <a:spcAft>
                <a:spcPts val="2000"/>
              </a:spcAft>
              <a:buSzPts val="1700"/>
              <a:buChar char="■"/>
              <a:defRPr/>
            </a:lvl9pPr>
          </a:lstStyle>
          <a:p/>
        </p:txBody>
      </p:sp>
      <p:sp>
        <p:nvSpPr>
          <p:cNvPr id="24" name="Google Shape;24;g912c5c041f_1_11"/>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912c5c041f_1_15"/>
          <p:cNvSpPr txBox="1"/>
          <p:nvPr>
            <p:ph type="title"/>
          </p:nvPr>
        </p:nvSpPr>
        <p:spPr>
          <a:xfrm>
            <a:off x="343628" y="654077"/>
            <a:ext cx="9393300" cy="841800"/>
          </a:xfrm>
          <a:prstGeom prst="rect">
            <a:avLst/>
          </a:prstGeom>
        </p:spPr>
        <p:txBody>
          <a:bodyPr anchorCtr="0" anchor="t" bIns="111975" lIns="111975" spcFirstLastPara="1" rIns="111975" wrap="square" tIns="11197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27" name="Google Shape;27;g912c5c041f_1_15"/>
          <p:cNvSpPr txBox="1"/>
          <p:nvPr>
            <p:ph idx="1" type="body"/>
          </p:nvPr>
        </p:nvSpPr>
        <p:spPr>
          <a:xfrm>
            <a:off x="343628" y="1693854"/>
            <a:ext cx="4409700" cy="5021400"/>
          </a:xfrm>
          <a:prstGeom prst="rect">
            <a:avLst/>
          </a:prstGeom>
        </p:spPr>
        <p:txBody>
          <a:bodyPr anchorCtr="0" anchor="t" bIns="111975" lIns="111975" spcFirstLastPara="1" rIns="111975" wrap="square" tIns="111975">
            <a:noAutofit/>
          </a:bodyPr>
          <a:lstStyle>
            <a:lvl1pPr indent="-336550" lvl="0" marL="457200">
              <a:spcBef>
                <a:spcPts val="0"/>
              </a:spcBef>
              <a:spcAft>
                <a:spcPts val="0"/>
              </a:spcAft>
              <a:buSzPts val="1700"/>
              <a:buChar char="●"/>
              <a:defRPr sz="17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8" name="Google Shape;28;g912c5c041f_1_15"/>
          <p:cNvSpPr txBox="1"/>
          <p:nvPr>
            <p:ph idx="2" type="body"/>
          </p:nvPr>
        </p:nvSpPr>
        <p:spPr>
          <a:xfrm>
            <a:off x="5327385" y="1693854"/>
            <a:ext cx="4409700" cy="5021400"/>
          </a:xfrm>
          <a:prstGeom prst="rect">
            <a:avLst/>
          </a:prstGeom>
        </p:spPr>
        <p:txBody>
          <a:bodyPr anchorCtr="0" anchor="t" bIns="111975" lIns="111975" spcFirstLastPara="1" rIns="111975" wrap="square" tIns="111975">
            <a:noAutofit/>
          </a:bodyPr>
          <a:lstStyle>
            <a:lvl1pPr indent="-336550" lvl="0" marL="457200">
              <a:spcBef>
                <a:spcPts val="0"/>
              </a:spcBef>
              <a:spcAft>
                <a:spcPts val="0"/>
              </a:spcAft>
              <a:buSzPts val="1700"/>
              <a:buChar char="●"/>
              <a:defRPr sz="17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9" name="Google Shape;29;g912c5c041f_1_15"/>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912c5c041f_1_20"/>
          <p:cNvSpPr txBox="1"/>
          <p:nvPr>
            <p:ph type="title"/>
          </p:nvPr>
        </p:nvSpPr>
        <p:spPr>
          <a:xfrm>
            <a:off x="343628" y="654077"/>
            <a:ext cx="9393300" cy="841800"/>
          </a:xfrm>
          <a:prstGeom prst="rect">
            <a:avLst/>
          </a:prstGeom>
        </p:spPr>
        <p:txBody>
          <a:bodyPr anchorCtr="0" anchor="t" bIns="111975" lIns="111975" spcFirstLastPara="1" rIns="111975" wrap="square" tIns="111975">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32" name="Google Shape;32;g912c5c041f_1_20"/>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g912c5c041f_1_23"/>
          <p:cNvSpPr txBox="1"/>
          <p:nvPr>
            <p:ph type="title"/>
          </p:nvPr>
        </p:nvSpPr>
        <p:spPr>
          <a:xfrm>
            <a:off x="343628" y="816595"/>
            <a:ext cx="3095700" cy="1110600"/>
          </a:xfrm>
          <a:prstGeom prst="rect">
            <a:avLst/>
          </a:prstGeom>
        </p:spPr>
        <p:txBody>
          <a:bodyPr anchorCtr="0" anchor="b" bIns="111975" lIns="111975" spcFirstLastPara="1" rIns="111975" wrap="square" tIns="111975">
            <a:noAutofit/>
          </a:bodyPr>
          <a:lstStyle>
            <a:lvl1pPr lvl="0">
              <a:spcBef>
                <a:spcPts val="0"/>
              </a:spcBef>
              <a:spcAft>
                <a:spcPts val="0"/>
              </a:spcAft>
              <a:buSzPts val="2900"/>
              <a:buNone/>
              <a:defRPr sz="2900"/>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35" name="Google Shape;35;g912c5c041f_1_23"/>
          <p:cNvSpPr txBox="1"/>
          <p:nvPr>
            <p:ph idx="1" type="body"/>
          </p:nvPr>
        </p:nvSpPr>
        <p:spPr>
          <a:xfrm>
            <a:off x="343628" y="2042369"/>
            <a:ext cx="3095700" cy="4672800"/>
          </a:xfrm>
          <a:prstGeom prst="rect">
            <a:avLst/>
          </a:prstGeom>
        </p:spPr>
        <p:txBody>
          <a:bodyPr anchorCtr="0" anchor="t" bIns="111975" lIns="111975" spcFirstLastPara="1" rIns="111975" wrap="square" tIns="111975">
            <a:noAutofit/>
          </a:bodyPr>
          <a:lstStyle>
            <a:lvl1pPr indent="-323850" lvl="0" marL="457200">
              <a:spcBef>
                <a:spcPts val="0"/>
              </a:spcBef>
              <a:spcAft>
                <a:spcPts val="0"/>
              </a:spcAft>
              <a:buSzPts val="1500"/>
              <a:buChar char="●"/>
              <a:defRPr sz="15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36" name="Google Shape;36;g912c5c041f_1_23"/>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g912c5c041f_1_27"/>
          <p:cNvSpPr txBox="1"/>
          <p:nvPr>
            <p:ph type="title"/>
          </p:nvPr>
        </p:nvSpPr>
        <p:spPr>
          <a:xfrm>
            <a:off x="540467" y="661609"/>
            <a:ext cx="7020000" cy="6012600"/>
          </a:xfrm>
          <a:prstGeom prst="rect">
            <a:avLst/>
          </a:prstGeom>
        </p:spPr>
        <p:txBody>
          <a:bodyPr anchorCtr="0" anchor="ctr" bIns="111975" lIns="111975" spcFirstLastPara="1" rIns="111975" wrap="square" tIns="111975">
            <a:noAutofit/>
          </a:bodyPr>
          <a:lstStyle>
            <a:lvl1pPr lvl="0">
              <a:spcBef>
                <a:spcPts val="0"/>
              </a:spcBef>
              <a:spcAft>
                <a:spcPts val="0"/>
              </a:spcAft>
              <a:buSzPts val="5900"/>
              <a:buNone/>
              <a:defRPr sz="5900"/>
            </a:lvl1pPr>
            <a:lvl2pPr lvl="1">
              <a:spcBef>
                <a:spcPts val="0"/>
              </a:spcBef>
              <a:spcAft>
                <a:spcPts val="0"/>
              </a:spcAft>
              <a:buSzPts val="5900"/>
              <a:buNone/>
              <a:defRPr sz="5900"/>
            </a:lvl2pPr>
            <a:lvl3pPr lvl="2">
              <a:spcBef>
                <a:spcPts val="0"/>
              </a:spcBef>
              <a:spcAft>
                <a:spcPts val="0"/>
              </a:spcAft>
              <a:buSzPts val="5900"/>
              <a:buNone/>
              <a:defRPr sz="5900"/>
            </a:lvl3pPr>
            <a:lvl4pPr lvl="3">
              <a:spcBef>
                <a:spcPts val="0"/>
              </a:spcBef>
              <a:spcAft>
                <a:spcPts val="0"/>
              </a:spcAft>
              <a:buSzPts val="5900"/>
              <a:buNone/>
              <a:defRPr sz="5900"/>
            </a:lvl4pPr>
            <a:lvl5pPr lvl="4">
              <a:spcBef>
                <a:spcPts val="0"/>
              </a:spcBef>
              <a:spcAft>
                <a:spcPts val="0"/>
              </a:spcAft>
              <a:buSzPts val="5900"/>
              <a:buNone/>
              <a:defRPr sz="5900"/>
            </a:lvl5pPr>
            <a:lvl6pPr lvl="5">
              <a:spcBef>
                <a:spcPts val="0"/>
              </a:spcBef>
              <a:spcAft>
                <a:spcPts val="0"/>
              </a:spcAft>
              <a:buSzPts val="5900"/>
              <a:buNone/>
              <a:defRPr sz="5900"/>
            </a:lvl6pPr>
            <a:lvl7pPr lvl="6">
              <a:spcBef>
                <a:spcPts val="0"/>
              </a:spcBef>
              <a:spcAft>
                <a:spcPts val="0"/>
              </a:spcAft>
              <a:buSzPts val="5900"/>
              <a:buNone/>
              <a:defRPr sz="5900"/>
            </a:lvl7pPr>
            <a:lvl8pPr lvl="7">
              <a:spcBef>
                <a:spcPts val="0"/>
              </a:spcBef>
              <a:spcAft>
                <a:spcPts val="0"/>
              </a:spcAft>
              <a:buSzPts val="5900"/>
              <a:buNone/>
              <a:defRPr sz="5900"/>
            </a:lvl8pPr>
            <a:lvl9pPr lvl="8">
              <a:spcBef>
                <a:spcPts val="0"/>
              </a:spcBef>
              <a:spcAft>
                <a:spcPts val="0"/>
              </a:spcAft>
              <a:buSzPts val="5900"/>
              <a:buNone/>
              <a:defRPr sz="5900"/>
            </a:lvl9pPr>
          </a:lstStyle>
          <a:p/>
        </p:txBody>
      </p:sp>
      <p:sp>
        <p:nvSpPr>
          <p:cNvPr id="39" name="Google Shape;39;g912c5c041f_1_27"/>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g912c5c041f_1_30"/>
          <p:cNvSpPr/>
          <p:nvPr/>
        </p:nvSpPr>
        <p:spPr>
          <a:xfrm>
            <a:off x="5040313" y="-184"/>
            <a:ext cx="5040300" cy="7559700"/>
          </a:xfrm>
          <a:prstGeom prst="rect">
            <a:avLst/>
          </a:prstGeom>
          <a:solidFill>
            <a:schemeClr val="lt2"/>
          </a:solidFill>
          <a:ln>
            <a:noFill/>
          </a:ln>
        </p:spPr>
        <p:txBody>
          <a:bodyPr anchorCtr="0" anchor="ctr" bIns="111975" lIns="111975" spcFirstLastPara="1" rIns="111975" wrap="square" tIns="111975">
            <a:noAutofit/>
          </a:bodyPr>
          <a:lstStyle/>
          <a:p>
            <a:pPr indent="0" lvl="0" marL="0" rtl="0" algn="l">
              <a:spcBef>
                <a:spcPts val="0"/>
              </a:spcBef>
              <a:spcAft>
                <a:spcPts val="0"/>
              </a:spcAft>
              <a:buNone/>
            </a:pPr>
            <a:r>
              <a:t/>
            </a:r>
            <a:endParaRPr/>
          </a:p>
        </p:txBody>
      </p:sp>
      <p:sp>
        <p:nvSpPr>
          <p:cNvPr id="42" name="Google Shape;42;g912c5c041f_1_30"/>
          <p:cNvSpPr txBox="1"/>
          <p:nvPr>
            <p:ph type="title"/>
          </p:nvPr>
        </p:nvSpPr>
        <p:spPr>
          <a:xfrm>
            <a:off x="292695" y="1812463"/>
            <a:ext cx="4459500" cy="2178600"/>
          </a:xfrm>
          <a:prstGeom prst="rect">
            <a:avLst/>
          </a:prstGeom>
        </p:spPr>
        <p:txBody>
          <a:bodyPr anchorCtr="0" anchor="b" bIns="111975" lIns="111975" spcFirstLastPara="1" rIns="111975" wrap="square" tIns="111975">
            <a:no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43" name="Google Shape;43;g912c5c041f_1_30"/>
          <p:cNvSpPr txBox="1"/>
          <p:nvPr>
            <p:ph idx="1" type="subTitle"/>
          </p:nvPr>
        </p:nvSpPr>
        <p:spPr>
          <a:xfrm>
            <a:off x="292695" y="4119828"/>
            <a:ext cx="4459500" cy="1815300"/>
          </a:xfrm>
          <a:prstGeom prst="rect">
            <a:avLst/>
          </a:prstGeom>
        </p:spPr>
        <p:txBody>
          <a:bodyPr anchorCtr="0" anchor="t" bIns="111975" lIns="111975" spcFirstLastPara="1" rIns="111975" wrap="square" tIns="111975">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44" name="Google Shape;44;g912c5c041f_1_30"/>
          <p:cNvSpPr txBox="1"/>
          <p:nvPr>
            <p:ph idx="2" type="body"/>
          </p:nvPr>
        </p:nvSpPr>
        <p:spPr>
          <a:xfrm>
            <a:off x="5445456" y="1064211"/>
            <a:ext cx="4230000" cy="5430900"/>
          </a:xfrm>
          <a:prstGeom prst="rect">
            <a:avLst/>
          </a:prstGeom>
        </p:spPr>
        <p:txBody>
          <a:bodyPr anchorCtr="0" anchor="ctr" bIns="111975" lIns="111975" spcFirstLastPara="1" rIns="111975" wrap="square" tIns="111975">
            <a:noAutofit/>
          </a:bodyPr>
          <a:lstStyle>
            <a:lvl1pPr indent="-368300" lvl="0" marL="457200">
              <a:spcBef>
                <a:spcPts val="0"/>
              </a:spcBef>
              <a:spcAft>
                <a:spcPts val="0"/>
              </a:spcAft>
              <a:buSzPts val="2200"/>
              <a:buChar char="●"/>
              <a:defRPr/>
            </a:lvl1pPr>
            <a:lvl2pPr indent="-336550" lvl="1" marL="914400">
              <a:spcBef>
                <a:spcPts val="2000"/>
              </a:spcBef>
              <a:spcAft>
                <a:spcPts val="0"/>
              </a:spcAft>
              <a:buSzPts val="1700"/>
              <a:buChar char="○"/>
              <a:defRPr/>
            </a:lvl2pPr>
            <a:lvl3pPr indent="-336550" lvl="2" marL="1371600">
              <a:spcBef>
                <a:spcPts val="2000"/>
              </a:spcBef>
              <a:spcAft>
                <a:spcPts val="0"/>
              </a:spcAft>
              <a:buSzPts val="1700"/>
              <a:buChar char="■"/>
              <a:defRPr/>
            </a:lvl3pPr>
            <a:lvl4pPr indent="-336550" lvl="3" marL="1828800">
              <a:spcBef>
                <a:spcPts val="2000"/>
              </a:spcBef>
              <a:spcAft>
                <a:spcPts val="0"/>
              </a:spcAft>
              <a:buSzPts val="1700"/>
              <a:buChar char="●"/>
              <a:defRPr/>
            </a:lvl4pPr>
            <a:lvl5pPr indent="-336550" lvl="4" marL="2286000">
              <a:spcBef>
                <a:spcPts val="2000"/>
              </a:spcBef>
              <a:spcAft>
                <a:spcPts val="0"/>
              </a:spcAft>
              <a:buSzPts val="1700"/>
              <a:buChar char="○"/>
              <a:defRPr/>
            </a:lvl5pPr>
            <a:lvl6pPr indent="-336550" lvl="5" marL="2743200">
              <a:spcBef>
                <a:spcPts val="2000"/>
              </a:spcBef>
              <a:spcAft>
                <a:spcPts val="0"/>
              </a:spcAft>
              <a:buSzPts val="1700"/>
              <a:buChar char="■"/>
              <a:defRPr/>
            </a:lvl6pPr>
            <a:lvl7pPr indent="-336550" lvl="6" marL="3200400">
              <a:spcBef>
                <a:spcPts val="2000"/>
              </a:spcBef>
              <a:spcAft>
                <a:spcPts val="0"/>
              </a:spcAft>
              <a:buSzPts val="1700"/>
              <a:buChar char="●"/>
              <a:defRPr/>
            </a:lvl7pPr>
            <a:lvl8pPr indent="-336550" lvl="7" marL="3657600">
              <a:spcBef>
                <a:spcPts val="2000"/>
              </a:spcBef>
              <a:spcAft>
                <a:spcPts val="0"/>
              </a:spcAft>
              <a:buSzPts val="1700"/>
              <a:buChar char="○"/>
              <a:defRPr/>
            </a:lvl8pPr>
            <a:lvl9pPr indent="-336550" lvl="8" marL="4114800">
              <a:spcBef>
                <a:spcPts val="2000"/>
              </a:spcBef>
              <a:spcAft>
                <a:spcPts val="2000"/>
              </a:spcAft>
              <a:buSzPts val="1700"/>
              <a:buChar char="■"/>
              <a:defRPr/>
            </a:lvl9pPr>
          </a:lstStyle>
          <a:p/>
        </p:txBody>
      </p:sp>
      <p:sp>
        <p:nvSpPr>
          <p:cNvPr id="45" name="Google Shape;45;g912c5c041f_1_30"/>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g912c5c041f_1_36"/>
          <p:cNvSpPr txBox="1"/>
          <p:nvPr>
            <p:ph idx="1" type="body"/>
          </p:nvPr>
        </p:nvSpPr>
        <p:spPr>
          <a:xfrm>
            <a:off x="343628" y="6217901"/>
            <a:ext cx="6613200" cy="889200"/>
          </a:xfrm>
          <a:prstGeom prst="rect">
            <a:avLst/>
          </a:prstGeom>
        </p:spPr>
        <p:txBody>
          <a:bodyPr anchorCtr="0" anchor="ctr" bIns="111975" lIns="111975" spcFirstLastPara="1" rIns="111975" wrap="square" tIns="111975">
            <a:noAutofit/>
          </a:bodyPr>
          <a:lstStyle>
            <a:lvl1pPr indent="-228600" lvl="0" marL="457200">
              <a:lnSpc>
                <a:spcPct val="100000"/>
              </a:lnSpc>
              <a:spcBef>
                <a:spcPts val="0"/>
              </a:spcBef>
              <a:spcAft>
                <a:spcPts val="0"/>
              </a:spcAft>
              <a:buSzPts val="2200"/>
              <a:buNone/>
              <a:defRPr/>
            </a:lvl1pPr>
          </a:lstStyle>
          <a:p/>
        </p:txBody>
      </p:sp>
      <p:sp>
        <p:nvSpPr>
          <p:cNvPr id="48" name="Google Shape;48;g912c5c041f_1_36"/>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 name="Shape 10"/>
        <p:cNvGrpSpPr/>
        <p:nvPr/>
      </p:nvGrpSpPr>
      <p:grpSpPr>
        <a:xfrm>
          <a:off x="0" y="0"/>
          <a:ext cx="0" cy="0"/>
          <a:chOff x="0" y="0"/>
          <a:chExt cx="0" cy="0"/>
        </a:xfrm>
      </p:grpSpPr>
      <p:sp>
        <p:nvSpPr>
          <p:cNvPr id="11" name="Google Shape;11;g912c5c041f_1_0"/>
          <p:cNvSpPr txBox="1"/>
          <p:nvPr>
            <p:ph type="title"/>
          </p:nvPr>
        </p:nvSpPr>
        <p:spPr>
          <a:xfrm>
            <a:off x="343628" y="654077"/>
            <a:ext cx="9393300" cy="841800"/>
          </a:xfrm>
          <a:prstGeom prst="rect">
            <a:avLst/>
          </a:prstGeom>
          <a:noFill/>
          <a:ln>
            <a:noFill/>
          </a:ln>
        </p:spPr>
        <p:txBody>
          <a:bodyPr anchorCtr="0" anchor="t" bIns="111975" lIns="111975" spcFirstLastPara="1" rIns="111975" wrap="square" tIns="111975">
            <a:noAutofit/>
          </a:bodyPr>
          <a:lstStyle>
            <a:lvl1pPr lvl="0">
              <a:spcBef>
                <a:spcPts val="0"/>
              </a:spcBef>
              <a:spcAft>
                <a:spcPts val="0"/>
              </a:spcAft>
              <a:buClr>
                <a:schemeClr val="dk1"/>
              </a:buClr>
              <a:buSzPts val="3400"/>
              <a:buNone/>
              <a:defRPr sz="3400">
                <a:solidFill>
                  <a:schemeClr val="dk1"/>
                </a:solidFill>
              </a:defRPr>
            </a:lvl1pPr>
            <a:lvl2pPr lvl="1">
              <a:spcBef>
                <a:spcPts val="0"/>
              </a:spcBef>
              <a:spcAft>
                <a:spcPts val="0"/>
              </a:spcAft>
              <a:buClr>
                <a:schemeClr val="dk1"/>
              </a:buClr>
              <a:buSzPts val="3400"/>
              <a:buNone/>
              <a:defRPr sz="3400">
                <a:solidFill>
                  <a:schemeClr val="dk1"/>
                </a:solidFill>
              </a:defRPr>
            </a:lvl2pPr>
            <a:lvl3pPr lvl="2">
              <a:spcBef>
                <a:spcPts val="0"/>
              </a:spcBef>
              <a:spcAft>
                <a:spcPts val="0"/>
              </a:spcAft>
              <a:buClr>
                <a:schemeClr val="dk1"/>
              </a:buClr>
              <a:buSzPts val="3400"/>
              <a:buNone/>
              <a:defRPr sz="3400">
                <a:solidFill>
                  <a:schemeClr val="dk1"/>
                </a:solidFill>
              </a:defRPr>
            </a:lvl3pPr>
            <a:lvl4pPr lvl="3">
              <a:spcBef>
                <a:spcPts val="0"/>
              </a:spcBef>
              <a:spcAft>
                <a:spcPts val="0"/>
              </a:spcAft>
              <a:buClr>
                <a:schemeClr val="dk1"/>
              </a:buClr>
              <a:buSzPts val="3400"/>
              <a:buNone/>
              <a:defRPr sz="3400">
                <a:solidFill>
                  <a:schemeClr val="dk1"/>
                </a:solidFill>
              </a:defRPr>
            </a:lvl4pPr>
            <a:lvl5pPr lvl="4">
              <a:spcBef>
                <a:spcPts val="0"/>
              </a:spcBef>
              <a:spcAft>
                <a:spcPts val="0"/>
              </a:spcAft>
              <a:buClr>
                <a:schemeClr val="dk1"/>
              </a:buClr>
              <a:buSzPts val="3400"/>
              <a:buNone/>
              <a:defRPr sz="3400">
                <a:solidFill>
                  <a:schemeClr val="dk1"/>
                </a:solidFill>
              </a:defRPr>
            </a:lvl5pPr>
            <a:lvl6pPr lvl="5">
              <a:spcBef>
                <a:spcPts val="0"/>
              </a:spcBef>
              <a:spcAft>
                <a:spcPts val="0"/>
              </a:spcAft>
              <a:buClr>
                <a:schemeClr val="dk1"/>
              </a:buClr>
              <a:buSzPts val="3400"/>
              <a:buNone/>
              <a:defRPr sz="3400">
                <a:solidFill>
                  <a:schemeClr val="dk1"/>
                </a:solidFill>
              </a:defRPr>
            </a:lvl6pPr>
            <a:lvl7pPr lvl="6">
              <a:spcBef>
                <a:spcPts val="0"/>
              </a:spcBef>
              <a:spcAft>
                <a:spcPts val="0"/>
              </a:spcAft>
              <a:buClr>
                <a:schemeClr val="dk1"/>
              </a:buClr>
              <a:buSzPts val="3400"/>
              <a:buNone/>
              <a:defRPr sz="3400">
                <a:solidFill>
                  <a:schemeClr val="dk1"/>
                </a:solidFill>
              </a:defRPr>
            </a:lvl7pPr>
            <a:lvl8pPr lvl="7">
              <a:spcBef>
                <a:spcPts val="0"/>
              </a:spcBef>
              <a:spcAft>
                <a:spcPts val="0"/>
              </a:spcAft>
              <a:buClr>
                <a:schemeClr val="dk1"/>
              </a:buClr>
              <a:buSzPts val="3400"/>
              <a:buNone/>
              <a:defRPr sz="3400">
                <a:solidFill>
                  <a:schemeClr val="dk1"/>
                </a:solidFill>
              </a:defRPr>
            </a:lvl8pPr>
            <a:lvl9pPr lvl="8">
              <a:spcBef>
                <a:spcPts val="0"/>
              </a:spcBef>
              <a:spcAft>
                <a:spcPts val="0"/>
              </a:spcAft>
              <a:buClr>
                <a:schemeClr val="dk1"/>
              </a:buClr>
              <a:buSzPts val="3400"/>
              <a:buNone/>
              <a:defRPr sz="3400">
                <a:solidFill>
                  <a:schemeClr val="dk1"/>
                </a:solidFill>
              </a:defRPr>
            </a:lvl9pPr>
          </a:lstStyle>
          <a:p/>
        </p:txBody>
      </p:sp>
      <p:sp>
        <p:nvSpPr>
          <p:cNvPr id="12" name="Google Shape;12;g912c5c041f_1_0"/>
          <p:cNvSpPr txBox="1"/>
          <p:nvPr>
            <p:ph idx="1" type="body"/>
          </p:nvPr>
        </p:nvSpPr>
        <p:spPr>
          <a:xfrm>
            <a:off x="343628" y="1693854"/>
            <a:ext cx="9393300" cy="5021400"/>
          </a:xfrm>
          <a:prstGeom prst="rect">
            <a:avLst/>
          </a:prstGeom>
          <a:noFill/>
          <a:ln>
            <a:noFill/>
          </a:ln>
        </p:spPr>
        <p:txBody>
          <a:bodyPr anchorCtr="0" anchor="t" bIns="111975" lIns="111975" spcFirstLastPara="1" rIns="111975" wrap="square" tIns="111975">
            <a:noAutofit/>
          </a:bodyPr>
          <a:lstStyle>
            <a:lvl1pPr indent="-368300" lvl="0" marL="457200">
              <a:lnSpc>
                <a:spcPct val="115000"/>
              </a:lnSpc>
              <a:spcBef>
                <a:spcPts val="0"/>
              </a:spcBef>
              <a:spcAft>
                <a:spcPts val="0"/>
              </a:spcAft>
              <a:buClr>
                <a:schemeClr val="dk2"/>
              </a:buClr>
              <a:buSzPts val="2200"/>
              <a:buChar char="●"/>
              <a:defRPr sz="2200">
                <a:solidFill>
                  <a:schemeClr val="dk2"/>
                </a:solidFill>
              </a:defRPr>
            </a:lvl1pPr>
            <a:lvl2pPr indent="-336550" lvl="1" marL="914400">
              <a:lnSpc>
                <a:spcPct val="115000"/>
              </a:lnSpc>
              <a:spcBef>
                <a:spcPts val="2000"/>
              </a:spcBef>
              <a:spcAft>
                <a:spcPts val="0"/>
              </a:spcAft>
              <a:buClr>
                <a:schemeClr val="dk2"/>
              </a:buClr>
              <a:buSzPts val="1700"/>
              <a:buChar char="○"/>
              <a:defRPr sz="1700">
                <a:solidFill>
                  <a:schemeClr val="dk2"/>
                </a:solidFill>
              </a:defRPr>
            </a:lvl2pPr>
            <a:lvl3pPr indent="-336550" lvl="2" marL="1371600">
              <a:lnSpc>
                <a:spcPct val="115000"/>
              </a:lnSpc>
              <a:spcBef>
                <a:spcPts val="2000"/>
              </a:spcBef>
              <a:spcAft>
                <a:spcPts val="0"/>
              </a:spcAft>
              <a:buClr>
                <a:schemeClr val="dk2"/>
              </a:buClr>
              <a:buSzPts val="1700"/>
              <a:buChar char="■"/>
              <a:defRPr sz="1700">
                <a:solidFill>
                  <a:schemeClr val="dk2"/>
                </a:solidFill>
              </a:defRPr>
            </a:lvl3pPr>
            <a:lvl4pPr indent="-336550" lvl="3" marL="1828800">
              <a:lnSpc>
                <a:spcPct val="115000"/>
              </a:lnSpc>
              <a:spcBef>
                <a:spcPts val="2000"/>
              </a:spcBef>
              <a:spcAft>
                <a:spcPts val="0"/>
              </a:spcAft>
              <a:buClr>
                <a:schemeClr val="dk2"/>
              </a:buClr>
              <a:buSzPts val="1700"/>
              <a:buChar char="●"/>
              <a:defRPr sz="1700">
                <a:solidFill>
                  <a:schemeClr val="dk2"/>
                </a:solidFill>
              </a:defRPr>
            </a:lvl4pPr>
            <a:lvl5pPr indent="-336550" lvl="4" marL="2286000">
              <a:lnSpc>
                <a:spcPct val="115000"/>
              </a:lnSpc>
              <a:spcBef>
                <a:spcPts val="2000"/>
              </a:spcBef>
              <a:spcAft>
                <a:spcPts val="0"/>
              </a:spcAft>
              <a:buClr>
                <a:schemeClr val="dk2"/>
              </a:buClr>
              <a:buSzPts val="1700"/>
              <a:buChar char="○"/>
              <a:defRPr sz="1700">
                <a:solidFill>
                  <a:schemeClr val="dk2"/>
                </a:solidFill>
              </a:defRPr>
            </a:lvl5pPr>
            <a:lvl6pPr indent="-336550" lvl="5" marL="2743200">
              <a:lnSpc>
                <a:spcPct val="115000"/>
              </a:lnSpc>
              <a:spcBef>
                <a:spcPts val="2000"/>
              </a:spcBef>
              <a:spcAft>
                <a:spcPts val="0"/>
              </a:spcAft>
              <a:buClr>
                <a:schemeClr val="dk2"/>
              </a:buClr>
              <a:buSzPts val="1700"/>
              <a:buChar char="■"/>
              <a:defRPr sz="1700">
                <a:solidFill>
                  <a:schemeClr val="dk2"/>
                </a:solidFill>
              </a:defRPr>
            </a:lvl6pPr>
            <a:lvl7pPr indent="-336550" lvl="6" marL="3200400">
              <a:lnSpc>
                <a:spcPct val="115000"/>
              </a:lnSpc>
              <a:spcBef>
                <a:spcPts val="2000"/>
              </a:spcBef>
              <a:spcAft>
                <a:spcPts val="0"/>
              </a:spcAft>
              <a:buClr>
                <a:schemeClr val="dk2"/>
              </a:buClr>
              <a:buSzPts val="1700"/>
              <a:buChar char="●"/>
              <a:defRPr sz="1700">
                <a:solidFill>
                  <a:schemeClr val="dk2"/>
                </a:solidFill>
              </a:defRPr>
            </a:lvl7pPr>
            <a:lvl8pPr indent="-336550" lvl="7" marL="3657600">
              <a:lnSpc>
                <a:spcPct val="115000"/>
              </a:lnSpc>
              <a:spcBef>
                <a:spcPts val="2000"/>
              </a:spcBef>
              <a:spcAft>
                <a:spcPts val="0"/>
              </a:spcAft>
              <a:buClr>
                <a:schemeClr val="dk2"/>
              </a:buClr>
              <a:buSzPts val="1700"/>
              <a:buChar char="○"/>
              <a:defRPr sz="1700">
                <a:solidFill>
                  <a:schemeClr val="dk2"/>
                </a:solidFill>
              </a:defRPr>
            </a:lvl8pPr>
            <a:lvl9pPr indent="-336550" lvl="8" marL="4114800">
              <a:lnSpc>
                <a:spcPct val="115000"/>
              </a:lnSpc>
              <a:spcBef>
                <a:spcPts val="2000"/>
              </a:spcBef>
              <a:spcAft>
                <a:spcPts val="2000"/>
              </a:spcAft>
              <a:buClr>
                <a:schemeClr val="dk2"/>
              </a:buClr>
              <a:buSzPts val="1700"/>
              <a:buChar char="■"/>
              <a:defRPr sz="1700">
                <a:solidFill>
                  <a:schemeClr val="dk2"/>
                </a:solidFill>
              </a:defRPr>
            </a:lvl9pPr>
          </a:lstStyle>
          <a:p/>
        </p:txBody>
      </p:sp>
      <p:sp>
        <p:nvSpPr>
          <p:cNvPr id="13" name="Google Shape;13;g912c5c041f_1_0"/>
          <p:cNvSpPr txBox="1"/>
          <p:nvPr>
            <p:ph idx="12" type="sldNum"/>
          </p:nvPr>
        </p:nvSpPr>
        <p:spPr>
          <a:xfrm>
            <a:off x="9340296" y="6853777"/>
            <a:ext cx="604800" cy="578400"/>
          </a:xfrm>
          <a:prstGeom prst="rect">
            <a:avLst/>
          </a:prstGeom>
          <a:noFill/>
          <a:ln>
            <a:noFill/>
          </a:ln>
        </p:spPr>
        <p:txBody>
          <a:bodyPr anchorCtr="0" anchor="ctr" bIns="111975" lIns="111975" spcFirstLastPara="1" rIns="111975" wrap="square" tIns="111975">
            <a:noAutofit/>
          </a:bodyPr>
          <a:lstStyle>
            <a:lvl1pPr lvl="0" algn="r">
              <a:buNone/>
              <a:defRPr sz="1200">
                <a:solidFill>
                  <a:schemeClr val="dk2"/>
                </a:solidFill>
              </a:defRPr>
            </a:lvl1pPr>
            <a:lvl2pPr lvl="1" algn="r">
              <a:buNone/>
              <a:defRPr sz="1200">
                <a:solidFill>
                  <a:schemeClr val="dk2"/>
                </a:solidFill>
              </a:defRPr>
            </a:lvl2pPr>
            <a:lvl3pPr lvl="2" algn="r">
              <a:buNone/>
              <a:defRPr sz="1200">
                <a:solidFill>
                  <a:schemeClr val="dk2"/>
                </a:solidFill>
              </a:defRPr>
            </a:lvl3pPr>
            <a:lvl4pPr lvl="3" algn="r">
              <a:buNone/>
              <a:defRPr sz="1200">
                <a:solidFill>
                  <a:schemeClr val="dk2"/>
                </a:solidFill>
              </a:defRPr>
            </a:lvl4pPr>
            <a:lvl5pPr lvl="4" algn="r">
              <a:buNone/>
              <a:defRPr sz="1200">
                <a:solidFill>
                  <a:schemeClr val="dk2"/>
                </a:solidFill>
              </a:defRPr>
            </a:lvl5pPr>
            <a:lvl6pPr lvl="5" algn="r">
              <a:buNone/>
              <a:defRPr sz="1200">
                <a:solidFill>
                  <a:schemeClr val="dk2"/>
                </a:solidFill>
              </a:defRPr>
            </a:lvl6pPr>
            <a:lvl7pPr lvl="6" algn="r">
              <a:buNone/>
              <a:defRPr sz="1200">
                <a:solidFill>
                  <a:schemeClr val="dk2"/>
                </a:solidFill>
              </a:defRPr>
            </a:lvl7pPr>
            <a:lvl8pPr lvl="7" algn="r">
              <a:buNone/>
              <a:defRPr sz="1200">
                <a:solidFill>
                  <a:schemeClr val="dk2"/>
                </a:solidFill>
              </a:defRPr>
            </a:lvl8pPr>
            <a:lvl9pPr lvl="8" algn="r">
              <a:buNone/>
              <a:defRPr sz="12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 name="Shape 65"/>
        <p:cNvGrpSpPr/>
        <p:nvPr/>
      </p:nvGrpSpPr>
      <p:grpSpPr>
        <a:xfrm>
          <a:off x="0" y="0"/>
          <a:ext cx="0" cy="0"/>
          <a:chOff x="0" y="0"/>
          <a:chExt cx="0" cy="0"/>
        </a:xfrm>
      </p:grpSpPr>
      <p:sp>
        <p:nvSpPr>
          <p:cNvPr id="66" name="Google Shape;66;p1"/>
          <p:cNvSpPr txBox="1"/>
          <p:nvPr>
            <p:ph type="title"/>
          </p:nvPr>
        </p:nvSpPr>
        <p:spPr>
          <a:xfrm>
            <a:off x="720725" y="2916237"/>
            <a:ext cx="8459787" cy="1023937"/>
          </a:xfrm>
          <a:prstGeom prst="rect">
            <a:avLst/>
          </a:prstGeom>
          <a:noFill/>
          <a:ln>
            <a:noFill/>
          </a:ln>
        </p:spPr>
        <p:txBody>
          <a:bodyPr anchorCtr="0" anchor="ctr" bIns="0" lIns="0" spcFirstLastPara="1" rIns="0" wrap="square" tIns="47500">
            <a:noAutofit/>
          </a:bodyPr>
          <a:lstStyle/>
          <a:p>
            <a:pPr indent="0" lvl="0" marL="0" rtl="0" algn="ctr">
              <a:lnSpc>
                <a:spcPct val="93000"/>
              </a:lnSpc>
              <a:spcBef>
                <a:spcPts val="0"/>
              </a:spcBef>
              <a:spcAft>
                <a:spcPts val="0"/>
              </a:spcAft>
              <a:buSzPts val="5400"/>
              <a:buNone/>
            </a:pPr>
            <a:r>
              <a:rPr b="1" i="0" lang="en-US" sz="5400" u="none">
                <a:solidFill>
                  <a:srgbClr val="000000"/>
                </a:solidFill>
                <a:latin typeface="Arial"/>
                <a:ea typeface="Arial"/>
                <a:cs typeface="Arial"/>
                <a:sym typeface="Arial"/>
              </a:rPr>
              <a:t> Packages</a:t>
            </a:r>
            <a:endParaRPr/>
          </a:p>
        </p:txBody>
      </p:sp>
      <p:pic>
        <p:nvPicPr>
          <p:cNvPr descr="Related image" id="67" name="Google Shape;67;p1"/>
          <p:cNvPicPr preferRelativeResize="0"/>
          <p:nvPr/>
        </p:nvPicPr>
        <p:blipFill rotWithShape="1">
          <a:blip r:embed="rId3">
            <a:alphaModFix/>
          </a:blip>
          <a:srcRect b="23459" l="3789" r="3780" t="21969"/>
          <a:stretch/>
        </p:blipFill>
        <p:spPr>
          <a:xfrm>
            <a:off x="3584176" y="865874"/>
            <a:ext cx="2872700" cy="1465950"/>
          </a:xfrm>
          <a:prstGeom prst="rect">
            <a:avLst/>
          </a:prstGeom>
          <a:noFill/>
          <a:ln>
            <a:noFill/>
          </a:ln>
        </p:spPr>
      </p:pic>
      <p:sp>
        <p:nvSpPr>
          <p:cNvPr id="68" name="Google Shape;68;p1"/>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 name="Shape 145"/>
        <p:cNvGrpSpPr/>
        <p:nvPr/>
      </p:nvGrpSpPr>
      <p:grpSpPr>
        <a:xfrm>
          <a:off x="0" y="0"/>
          <a:ext cx="0" cy="0"/>
          <a:chOff x="0" y="0"/>
          <a:chExt cx="0" cy="0"/>
        </a:xfrm>
      </p:grpSpPr>
      <p:sp>
        <p:nvSpPr>
          <p:cNvPr id="146" name="Google Shape;146;p10"/>
          <p:cNvSpPr txBox="1"/>
          <p:nvPr>
            <p:ph type="title"/>
          </p:nvPr>
        </p:nvSpPr>
        <p:spPr>
          <a:xfrm>
            <a:off x="1101725" y="74612"/>
            <a:ext cx="8459700" cy="1023900"/>
          </a:xfrm>
          <a:prstGeom prst="rect">
            <a:avLst/>
          </a:prstGeom>
          <a:noFill/>
          <a:ln>
            <a:noFill/>
          </a:ln>
        </p:spPr>
        <p:txBody>
          <a:bodyPr anchorCtr="0" anchor="ctr" bIns="0" lIns="0" spcFirstLastPara="1" rIns="0" wrap="square" tIns="24825">
            <a:noAutofit/>
          </a:bodyPr>
          <a:lstStyle/>
          <a:p>
            <a:pPr indent="0" lvl="0" marL="0" rtl="0" algn="ctr">
              <a:lnSpc>
                <a:spcPct val="93000"/>
              </a:lnSpc>
              <a:spcBef>
                <a:spcPts val="0"/>
              </a:spcBef>
              <a:spcAft>
                <a:spcPts val="0"/>
              </a:spcAft>
              <a:buSzPts val="2800"/>
              <a:buNone/>
            </a:pPr>
            <a:r>
              <a:rPr b="1" i="0" lang="en-US" sz="3000" u="none">
                <a:solidFill>
                  <a:srgbClr val="000000"/>
                </a:solidFill>
                <a:latin typeface="Arial"/>
                <a:ea typeface="Arial"/>
                <a:cs typeface="Arial"/>
                <a:sym typeface="Arial"/>
              </a:rPr>
              <a:t>Packages &amp; Access Control (Contd.)</a:t>
            </a:r>
            <a:endParaRPr sz="3600"/>
          </a:p>
        </p:txBody>
      </p:sp>
      <p:pic>
        <p:nvPicPr>
          <p:cNvPr id="147" name="Google Shape;147;p10"/>
          <p:cNvPicPr preferRelativeResize="0"/>
          <p:nvPr/>
        </p:nvPicPr>
        <p:blipFill rotWithShape="1">
          <a:blip r:embed="rId3">
            <a:alphaModFix/>
          </a:blip>
          <a:srcRect b="31422" l="23377" r="14472" t="21711"/>
          <a:stretch/>
        </p:blipFill>
        <p:spPr>
          <a:xfrm>
            <a:off x="1008062" y="1546225"/>
            <a:ext cx="7848600" cy="4789487"/>
          </a:xfrm>
          <a:prstGeom prst="rect">
            <a:avLst/>
          </a:prstGeom>
          <a:noFill/>
          <a:ln>
            <a:noFill/>
          </a:ln>
        </p:spPr>
      </p:pic>
      <p:pic>
        <p:nvPicPr>
          <p:cNvPr descr="Related image" id="148" name="Google Shape;148;p10"/>
          <p:cNvPicPr preferRelativeResize="0"/>
          <p:nvPr/>
        </p:nvPicPr>
        <p:blipFill rotWithShape="1">
          <a:blip r:embed="rId4">
            <a:alphaModFix/>
          </a:blip>
          <a:srcRect b="23459" l="3789" r="3780" t="21969"/>
          <a:stretch/>
        </p:blipFill>
        <p:spPr>
          <a:xfrm>
            <a:off x="214282" y="214290"/>
            <a:ext cx="1622550" cy="828000"/>
          </a:xfrm>
          <a:prstGeom prst="rect">
            <a:avLst/>
          </a:prstGeom>
          <a:noFill/>
          <a:ln>
            <a:noFill/>
          </a:ln>
        </p:spPr>
      </p:pic>
      <p:sp>
        <p:nvSpPr>
          <p:cNvPr id="149" name="Google Shape;149;p10"/>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4" name="Shape 154"/>
        <p:cNvGrpSpPr/>
        <p:nvPr/>
      </p:nvGrpSpPr>
      <p:grpSpPr>
        <a:xfrm>
          <a:off x="0" y="0"/>
          <a:ext cx="0" cy="0"/>
          <a:chOff x="0" y="0"/>
          <a:chExt cx="0" cy="0"/>
        </a:xfrm>
      </p:grpSpPr>
      <p:sp>
        <p:nvSpPr>
          <p:cNvPr id="155" name="Google Shape;155;p11"/>
          <p:cNvSpPr txBox="1"/>
          <p:nvPr>
            <p:ph type="title"/>
          </p:nvPr>
        </p:nvSpPr>
        <p:spPr>
          <a:xfrm>
            <a:off x="720725" y="150812"/>
            <a:ext cx="8459700" cy="1023900"/>
          </a:xfrm>
          <a:prstGeom prst="rect">
            <a:avLst/>
          </a:prstGeom>
          <a:noFill/>
          <a:ln>
            <a:noFill/>
          </a:ln>
        </p:spPr>
        <p:txBody>
          <a:bodyPr anchorCtr="0" anchor="ctr" bIns="0" lIns="0" spcFirstLastPara="1" rIns="0" wrap="square" tIns="38875">
            <a:noAutofit/>
          </a:bodyPr>
          <a:lstStyle/>
          <a:p>
            <a:pPr indent="0" lvl="0" marL="0" rtl="0" algn="ctr">
              <a:lnSpc>
                <a:spcPct val="93000"/>
              </a:lnSpc>
              <a:spcBef>
                <a:spcPts val="0"/>
              </a:spcBef>
              <a:spcAft>
                <a:spcPts val="0"/>
              </a:spcAft>
              <a:buSzPts val="4400"/>
              <a:buNone/>
            </a:pPr>
            <a:r>
              <a:rPr b="1" i="0" lang="en-US" sz="3000" u="none">
                <a:solidFill>
                  <a:srgbClr val="000000"/>
                </a:solidFill>
              </a:rPr>
              <a:t>Real Time Scenario</a:t>
            </a:r>
            <a:endParaRPr b="1" sz="3000"/>
          </a:p>
        </p:txBody>
      </p:sp>
      <p:pic>
        <p:nvPicPr>
          <p:cNvPr id="156" name="Google Shape;156;p11"/>
          <p:cNvPicPr preferRelativeResize="0"/>
          <p:nvPr/>
        </p:nvPicPr>
        <p:blipFill rotWithShape="1">
          <a:blip r:embed="rId3">
            <a:alphaModFix/>
          </a:blip>
          <a:srcRect b="23422" l="26234" r="18043" t="21711"/>
          <a:stretch/>
        </p:blipFill>
        <p:spPr>
          <a:xfrm>
            <a:off x="1079500" y="1584325"/>
            <a:ext cx="7991475" cy="5040312"/>
          </a:xfrm>
          <a:prstGeom prst="rect">
            <a:avLst/>
          </a:prstGeom>
          <a:noFill/>
          <a:ln>
            <a:noFill/>
          </a:ln>
        </p:spPr>
      </p:pic>
      <p:pic>
        <p:nvPicPr>
          <p:cNvPr descr="Related image" id="157" name="Google Shape;157;p11"/>
          <p:cNvPicPr preferRelativeResize="0"/>
          <p:nvPr/>
        </p:nvPicPr>
        <p:blipFill rotWithShape="1">
          <a:blip r:embed="rId4">
            <a:alphaModFix/>
          </a:blip>
          <a:srcRect b="23459" l="3789" r="3780" t="21969"/>
          <a:stretch/>
        </p:blipFill>
        <p:spPr>
          <a:xfrm>
            <a:off x="214282" y="214290"/>
            <a:ext cx="1622550" cy="828000"/>
          </a:xfrm>
          <a:prstGeom prst="rect">
            <a:avLst/>
          </a:prstGeom>
          <a:noFill/>
          <a:ln>
            <a:noFill/>
          </a:ln>
        </p:spPr>
      </p:pic>
      <p:sp>
        <p:nvSpPr>
          <p:cNvPr id="158" name="Google Shape;158;p11"/>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3" name="Shape 163"/>
        <p:cNvGrpSpPr/>
        <p:nvPr/>
      </p:nvGrpSpPr>
      <p:grpSpPr>
        <a:xfrm>
          <a:off x="0" y="0"/>
          <a:ext cx="0" cy="0"/>
          <a:chOff x="0" y="0"/>
          <a:chExt cx="0" cy="0"/>
        </a:xfrm>
      </p:grpSpPr>
      <p:sp>
        <p:nvSpPr>
          <p:cNvPr id="164" name="Google Shape;164;p12"/>
          <p:cNvSpPr txBox="1"/>
          <p:nvPr>
            <p:ph type="title"/>
          </p:nvPr>
        </p:nvSpPr>
        <p:spPr>
          <a:xfrm>
            <a:off x="796925" y="150812"/>
            <a:ext cx="8459700" cy="1023900"/>
          </a:xfrm>
          <a:prstGeom prst="rect">
            <a:avLst/>
          </a:prstGeom>
          <a:noFill/>
          <a:ln>
            <a:noFill/>
          </a:ln>
        </p:spPr>
        <p:txBody>
          <a:bodyPr anchorCtr="0" anchor="ctr" bIns="0" lIns="0" spcFirstLastPara="1" rIns="0" wrap="square" tIns="26625">
            <a:noAutofit/>
          </a:bodyPr>
          <a:lstStyle/>
          <a:p>
            <a:pPr indent="0" lvl="0" marL="0" rtl="0" algn="ctr">
              <a:lnSpc>
                <a:spcPct val="93000"/>
              </a:lnSpc>
              <a:spcBef>
                <a:spcPts val="0"/>
              </a:spcBef>
              <a:spcAft>
                <a:spcPts val="0"/>
              </a:spcAft>
              <a:buSzPts val="3000"/>
              <a:buNone/>
            </a:pPr>
            <a:r>
              <a:rPr b="1" i="0" lang="en-US" sz="3000" u="none">
                <a:solidFill>
                  <a:srgbClr val="000000"/>
                </a:solidFill>
                <a:latin typeface="Arial"/>
                <a:ea typeface="Arial"/>
                <a:cs typeface="Arial"/>
                <a:sym typeface="Arial"/>
              </a:rPr>
              <a:t>Inbuilt Packages</a:t>
            </a:r>
            <a:endParaRPr/>
          </a:p>
        </p:txBody>
      </p:sp>
      <p:pic>
        <p:nvPicPr>
          <p:cNvPr id="165" name="Google Shape;165;p12"/>
          <p:cNvPicPr preferRelativeResize="0"/>
          <p:nvPr/>
        </p:nvPicPr>
        <p:blipFill rotWithShape="1">
          <a:blip r:embed="rId3">
            <a:alphaModFix/>
          </a:blip>
          <a:srcRect b="19991" l="22665" r="13758" t="9138"/>
          <a:stretch/>
        </p:blipFill>
        <p:spPr>
          <a:xfrm>
            <a:off x="796925" y="1193950"/>
            <a:ext cx="8895902" cy="6179027"/>
          </a:xfrm>
          <a:prstGeom prst="rect">
            <a:avLst/>
          </a:prstGeom>
          <a:noFill/>
          <a:ln>
            <a:noFill/>
          </a:ln>
        </p:spPr>
      </p:pic>
      <p:pic>
        <p:nvPicPr>
          <p:cNvPr descr="Related image" id="166" name="Google Shape;166;p12"/>
          <p:cNvPicPr preferRelativeResize="0"/>
          <p:nvPr/>
        </p:nvPicPr>
        <p:blipFill rotWithShape="1">
          <a:blip r:embed="rId4">
            <a:alphaModFix/>
          </a:blip>
          <a:srcRect b="23459" l="3789" r="3780" t="21969"/>
          <a:stretch/>
        </p:blipFill>
        <p:spPr>
          <a:xfrm>
            <a:off x="214282" y="214290"/>
            <a:ext cx="1622550" cy="828000"/>
          </a:xfrm>
          <a:prstGeom prst="rect">
            <a:avLst/>
          </a:prstGeom>
          <a:noFill/>
          <a:ln>
            <a:noFill/>
          </a:ln>
        </p:spPr>
      </p:pic>
      <p:sp>
        <p:nvSpPr>
          <p:cNvPr id="167" name="Google Shape;167;p12"/>
          <p:cNvSpPr txBox="1"/>
          <p:nvPr/>
        </p:nvSpPr>
        <p:spPr>
          <a:xfrm>
            <a:off x="3124200" y="71183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2" name="Shape 172"/>
        <p:cNvGrpSpPr/>
        <p:nvPr/>
      </p:nvGrpSpPr>
      <p:grpSpPr>
        <a:xfrm>
          <a:off x="0" y="0"/>
          <a:ext cx="0" cy="0"/>
          <a:chOff x="0" y="0"/>
          <a:chExt cx="0" cy="0"/>
        </a:xfrm>
      </p:grpSpPr>
      <p:sp>
        <p:nvSpPr>
          <p:cNvPr id="173" name="Google Shape;173;p13"/>
          <p:cNvSpPr txBox="1"/>
          <p:nvPr>
            <p:ph type="title"/>
          </p:nvPr>
        </p:nvSpPr>
        <p:spPr>
          <a:xfrm>
            <a:off x="796925" y="-1588"/>
            <a:ext cx="8459700" cy="1023900"/>
          </a:xfrm>
          <a:prstGeom prst="rect">
            <a:avLst/>
          </a:prstGeom>
          <a:noFill/>
          <a:ln>
            <a:noFill/>
          </a:ln>
        </p:spPr>
        <p:txBody>
          <a:bodyPr anchorCtr="0" anchor="ctr" bIns="0" lIns="0" spcFirstLastPara="1" rIns="0" wrap="square" tIns="26625">
            <a:noAutofit/>
          </a:bodyPr>
          <a:lstStyle/>
          <a:p>
            <a:pPr indent="0" lvl="0" marL="0" rtl="0" algn="ctr">
              <a:lnSpc>
                <a:spcPct val="93000"/>
              </a:lnSpc>
              <a:spcBef>
                <a:spcPts val="0"/>
              </a:spcBef>
              <a:spcAft>
                <a:spcPts val="0"/>
              </a:spcAft>
              <a:buSzPts val="3000"/>
              <a:buNone/>
            </a:pPr>
            <a:r>
              <a:rPr b="1" i="0" lang="en-US" sz="3000" u="none">
                <a:solidFill>
                  <a:srgbClr val="000000"/>
                </a:solidFill>
                <a:latin typeface="Arial"/>
                <a:ea typeface="Arial"/>
                <a:cs typeface="Arial"/>
                <a:sym typeface="Arial"/>
              </a:rPr>
              <a:t>Inbuilt Packages(contd.).</a:t>
            </a:r>
            <a:endParaRPr/>
          </a:p>
        </p:txBody>
      </p:sp>
      <p:pic>
        <p:nvPicPr>
          <p:cNvPr id="174" name="Google Shape;174;p13"/>
          <p:cNvPicPr preferRelativeResize="0"/>
          <p:nvPr/>
        </p:nvPicPr>
        <p:blipFill rotWithShape="1">
          <a:blip r:embed="rId3">
            <a:alphaModFix/>
          </a:blip>
          <a:srcRect b="42850" l="24806" r="11616" t="21711"/>
          <a:stretch/>
        </p:blipFill>
        <p:spPr>
          <a:xfrm>
            <a:off x="618375" y="1421175"/>
            <a:ext cx="9036749" cy="3625349"/>
          </a:xfrm>
          <a:prstGeom prst="rect">
            <a:avLst/>
          </a:prstGeom>
          <a:noFill/>
          <a:ln>
            <a:noFill/>
          </a:ln>
        </p:spPr>
      </p:pic>
      <p:pic>
        <p:nvPicPr>
          <p:cNvPr descr="Related image" id="175" name="Google Shape;175;p13"/>
          <p:cNvPicPr preferRelativeResize="0"/>
          <p:nvPr/>
        </p:nvPicPr>
        <p:blipFill rotWithShape="1">
          <a:blip r:embed="rId4">
            <a:alphaModFix/>
          </a:blip>
          <a:srcRect b="23459" l="3789" r="3780" t="21969"/>
          <a:stretch/>
        </p:blipFill>
        <p:spPr>
          <a:xfrm>
            <a:off x="214282" y="214290"/>
            <a:ext cx="1622550" cy="828000"/>
          </a:xfrm>
          <a:prstGeom prst="rect">
            <a:avLst/>
          </a:prstGeom>
          <a:noFill/>
          <a:ln>
            <a:noFill/>
          </a:ln>
        </p:spPr>
      </p:pic>
      <p:sp>
        <p:nvSpPr>
          <p:cNvPr id="176" name="Google Shape;176;p13"/>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1" name="Shape 181"/>
        <p:cNvGrpSpPr/>
        <p:nvPr/>
      </p:nvGrpSpPr>
      <p:grpSpPr>
        <a:xfrm>
          <a:off x="0" y="0"/>
          <a:ext cx="0" cy="0"/>
          <a:chOff x="0" y="0"/>
          <a:chExt cx="0" cy="0"/>
        </a:xfrm>
      </p:grpSpPr>
      <p:sp>
        <p:nvSpPr>
          <p:cNvPr id="182" name="Google Shape;182;p14"/>
          <p:cNvSpPr txBox="1"/>
          <p:nvPr>
            <p:ph type="title"/>
          </p:nvPr>
        </p:nvSpPr>
        <p:spPr>
          <a:xfrm>
            <a:off x="949325" y="74612"/>
            <a:ext cx="8459700" cy="1023900"/>
          </a:xfrm>
          <a:prstGeom prst="rect">
            <a:avLst/>
          </a:prstGeom>
          <a:noFill/>
          <a:ln>
            <a:noFill/>
          </a:ln>
        </p:spPr>
        <p:txBody>
          <a:bodyPr anchorCtr="0" anchor="ctr" bIns="0" lIns="0" spcFirstLastPara="1" rIns="0" wrap="square" tIns="26625">
            <a:noAutofit/>
          </a:bodyPr>
          <a:lstStyle/>
          <a:p>
            <a:pPr indent="0" lvl="0" marL="0" rtl="0" algn="ctr">
              <a:lnSpc>
                <a:spcPct val="93000"/>
              </a:lnSpc>
              <a:spcBef>
                <a:spcPts val="0"/>
              </a:spcBef>
              <a:spcAft>
                <a:spcPts val="0"/>
              </a:spcAft>
              <a:buSzPts val="3000"/>
              <a:buNone/>
            </a:pPr>
            <a:r>
              <a:rPr b="1" i="0" lang="en-US" sz="3000" u="none">
                <a:solidFill>
                  <a:srgbClr val="000000"/>
                </a:solidFill>
                <a:latin typeface="Arial"/>
                <a:ea typeface="Arial"/>
                <a:cs typeface="Arial"/>
                <a:sym typeface="Arial"/>
              </a:rPr>
              <a:t>Access Specifiers in a Nutshell</a:t>
            </a:r>
            <a:endParaRPr/>
          </a:p>
        </p:txBody>
      </p:sp>
      <p:pic>
        <p:nvPicPr>
          <p:cNvPr id="183" name="Google Shape;183;p14"/>
          <p:cNvPicPr preferRelativeResize="0"/>
          <p:nvPr/>
        </p:nvPicPr>
        <p:blipFill rotWithShape="1">
          <a:blip r:embed="rId3">
            <a:alphaModFix/>
          </a:blip>
          <a:srcRect b="35992" l="22665" r="11613" t="25141"/>
          <a:stretch/>
        </p:blipFill>
        <p:spPr>
          <a:xfrm>
            <a:off x="720725" y="1590675"/>
            <a:ext cx="8999539" cy="4032252"/>
          </a:xfrm>
          <a:prstGeom prst="rect">
            <a:avLst/>
          </a:prstGeom>
          <a:noFill/>
          <a:ln>
            <a:noFill/>
          </a:ln>
        </p:spPr>
      </p:pic>
      <p:pic>
        <p:nvPicPr>
          <p:cNvPr descr="Related image" id="184" name="Google Shape;184;p14"/>
          <p:cNvPicPr preferRelativeResize="0"/>
          <p:nvPr/>
        </p:nvPicPr>
        <p:blipFill rotWithShape="1">
          <a:blip r:embed="rId4">
            <a:alphaModFix/>
          </a:blip>
          <a:srcRect b="23459" l="3789" r="3780" t="21969"/>
          <a:stretch/>
        </p:blipFill>
        <p:spPr>
          <a:xfrm>
            <a:off x="214282" y="214290"/>
            <a:ext cx="1622550" cy="828000"/>
          </a:xfrm>
          <a:prstGeom prst="rect">
            <a:avLst/>
          </a:prstGeom>
          <a:noFill/>
          <a:ln>
            <a:noFill/>
          </a:ln>
        </p:spPr>
      </p:pic>
      <p:sp>
        <p:nvSpPr>
          <p:cNvPr id="185" name="Google Shape;185;p14"/>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0" name="Shape 190"/>
        <p:cNvGrpSpPr/>
        <p:nvPr/>
      </p:nvGrpSpPr>
      <p:grpSpPr>
        <a:xfrm>
          <a:off x="0" y="0"/>
          <a:ext cx="0" cy="0"/>
          <a:chOff x="0" y="0"/>
          <a:chExt cx="0" cy="0"/>
        </a:xfrm>
      </p:grpSpPr>
      <p:sp>
        <p:nvSpPr>
          <p:cNvPr id="191" name="Google Shape;191;p15"/>
          <p:cNvSpPr txBox="1"/>
          <p:nvPr>
            <p:ph type="title"/>
          </p:nvPr>
        </p:nvSpPr>
        <p:spPr>
          <a:xfrm>
            <a:off x="720725" y="150812"/>
            <a:ext cx="8459700" cy="1023900"/>
          </a:xfrm>
          <a:prstGeom prst="rect">
            <a:avLst/>
          </a:prstGeom>
          <a:noFill/>
          <a:ln>
            <a:noFill/>
          </a:ln>
        </p:spPr>
        <p:txBody>
          <a:bodyPr anchorCtr="0" anchor="ctr" bIns="0" lIns="0" spcFirstLastPara="1" rIns="0" wrap="square" tIns="38875">
            <a:noAutofit/>
          </a:bodyPr>
          <a:lstStyle/>
          <a:p>
            <a:pPr indent="0" lvl="0" marL="0" rtl="0" algn="ctr">
              <a:lnSpc>
                <a:spcPct val="93000"/>
              </a:lnSpc>
              <a:spcBef>
                <a:spcPts val="0"/>
              </a:spcBef>
              <a:spcAft>
                <a:spcPts val="0"/>
              </a:spcAft>
              <a:buSzPts val="4400"/>
              <a:buNone/>
            </a:pPr>
            <a:r>
              <a:rPr b="1" i="0" lang="en-US" sz="3000" u="none">
                <a:solidFill>
                  <a:srgbClr val="282828"/>
                </a:solidFill>
                <a:latin typeface="Open Sans"/>
                <a:ea typeface="Open Sans"/>
                <a:cs typeface="Open Sans"/>
                <a:sym typeface="Open Sans"/>
              </a:rPr>
              <a:t>Hands-on Assignment</a:t>
            </a:r>
            <a:endParaRPr sz="3000"/>
          </a:p>
        </p:txBody>
      </p:sp>
      <p:sp>
        <p:nvSpPr>
          <p:cNvPr id="192" name="Google Shape;192;p15"/>
          <p:cNvSpPr txBox="1"/>
          <p:nvPr>
            <p:ph idx="1" type="body"/>
          </p:nvPr>
        </p:nvSpPr>
        <p:spPr>
          <a:xfrm>
            <a:off x="720725" y="1697037"/>
            <a:ext cx="8855075" cy="5191125"/>
          </a:xfrm>
          <a:prstGeom prst="rect">
            <a:avLst/>
          </a:prstGeom>
          <a:noFill/>
          <a:ln>
            <a:noFill/>
          </a:ln>
        </p:spPr>
        <p:txBody>
          <a:bodyPr anchorCtr="0" anchor="t" bIns="0" lIns="0" spcFirstLastPara="1" rIns="0" wrap="square" tIns="0">
            <a:noAutofit/>
          </a:bodyPr>
          <a:lstStyle/>
          <a:p>
            <a:pPr indent="0" lvl="0" marL="0" rtl="0" algn="l">
              <a:lnSpc>
                <a:spcPct val="112000"/>
              </a:lnSpc>
              <a:spcBef>
                <a:spcPts val="0"/>
              </a:spcBef>
              <a:spcAft>
                <a:spcPts val="0"/>
              </a:spcAft>
              <a:buSzPts val="2200"/>
              <a:buNone/>
            </a:pPr>
            <a:r>
              <a:rPr b="0" i="0" lang="en-US" sz="2200" u="none">
                <a:solidFill>
                  <a:srgbClr val="282828"/>
                </a:solidFill>
                <a:latin typeface="Arial"/>
                <a:ea typeface="Arial"/>
                <a:cs typeface="Arial"/>
                <a:sym typeface="Arial"/>
              </a:rPr>
              <a:t>Create a package called test package;</a:t>
            </a:r>
            <a:endParaRPr/>
          </a:p>
          <a:p>
            <a:pPr indent="0" lvl="0" marL="0" rtl="0" algn="l">
              <a:lnSpc>
                <a:spcPct val="112000"/>
              </a:lnSpc>
              <a:spcBef>
                <a:spcPts val="1400"/>
              </a:spcBef>
              <a:spcAft>
                <a:spcPts val="0"/>
              </a:spcAft>
              <a:buSzPts val="2200"/>
              <a:buNone/>
            </a:pPr>
            <a:r>
              <a:rPr b="0" i="0" lang="en-US" sz="2200" u="none">
                <a:solidFill>
                  <a:srgbClr val="282828"/>
                </a:solidFill>
                <a:latin typeface="Arial"/>
                <a:ea typeface="Arial"/>
                <a:cs typeface="Arial"/>
                <a:sym typeface="Arial"/>
              </a:rPr>
              <a:t>Define a class called foundation inside the test package; </a:t>
            </a:r>
            <a:endParaRPr/>
          </a:p>
          <a:p>
            <a:pPr indent="0" lvl="0" marL="0" rtl="0" algn="l">
              <a:lnSpc>
                <a:spcPct val="112000"/>
              </a:lnSpc>
              <a:spcBef>
                <a:spcPts val="1400"/>
              </a:spcBef>
              <a:spcAft>
                <a:spcPts val="0"/>
              </a:spcAft>
              <a:buSzPts val="2200"/>
              <a:buNone/>
            </a:pPr>
            <a:r>
              <a:rPr b="0" i="0" lang="en-US" sz="2200" u="none">
                <a:solidFill>
                  <a:srgbClr val="282828"/>
                </a:solidFill>
                <a:latin typeface="Arial"/>
                <a:ea typeface="Arial"/>
                <a:cs typeface="Arial"/>
                <a:sym typeface="Arial"/>
              </a:rPr>
              <a:t>Inside the class, you need to define 4 integer variables; </a:t>
            </a:r>
            <a:endParaRPr/>
          </a:p>
          <a:p>
            <a:pPr indent="0" lvl="0" marL="0" rtl="0" algn="l">
              <a:lnSpc>
                <a:spcPct val="112000"/>
              </a:lnSpc>
              <a:spcBef>
                <a:spcPts val="1400"/>
              </a:spcBef>
              <a:spcAft>
                <a:spcPts val="0"/>
              </a:spcAft>
              <a:buSzPts val="2200"/>
              <a:buNone/>
            </a:pPr>
            <a:r>
              <a:rPr b="0" i="0" lang="en-US" sz="2200" u="none">
                <a:solidFill>
                  <a:srgbClr val="282828"/>
                </a:solidFill>
                <a:latin typeface="Arial"/>
                <a:ea typeface="Arial"/>
                <a:cs typeface="Arial"/>
                <a:sym typeface="Arial"/>
              </a:rPr>
              <a:t>Var1 as private; </a:t>
            </a:r>
            <a:endParaRPr/>
          </a:p>
          <a:p>
            <a:pPr indent="0" lvl="0" marL="0" rtl="0" algn="l">
              <a:lnSpc>
                <a:spcPct val="112000"/>
              </a:lnSpc>
              <a:spcBef>
                <a:spcPts val="1400"/>
              </a:spcBef>
              <a:spcAft>
                <a:spcPts val="0"/>
              </a:spcAft>
              <a:buSzPts val="2200"/>
              <a:buNone/>
            </a:pPr>
            <a:r>
              <a:rPr b="0" i="0" lang="en-US" sz="2200" u="none">
                <a:solidFill>
                  <a:srgbClr val="282828"/>
                </a:solidFill>
                <a:latin typeface="Arial"/>
                <a:ea typeface="Arial"/>
                <a:cs typeface="Arial"/>
                <a:sym typeface="Arial"/>
              </a:rPr>
              <a:t>Var2 as default; </a:t>
            </a:r>
            <a:endParaRPr/>
          </a:p>
          <a:p>
            <a:pPr indent="0" lvl="0" marL="0" rtl="0" algn="l">
              <a:lnSpc>
                <a:spcPct val="112000"/>
              </a:lnSpc>
              <a:spcBef>
                <a:spcPts val="1400"/>
              </a:spcBef>
              <a:spcAft>
                <a:spcPts val="0"/>
              </a:spcAft>
              <a:buSzPts val="2200"/>
              <a:buNone/>
            </a:pPr>
            <a:r>
              <a:rPr b="0" i="0" lang="en-US" sz="2200" u="none">
                <a:solidFill>
                  <a:srgbClr val="282828"/>
                </a:solidFill>
                <a:latin typeface="Arial"/>
                <a:ea typeface="Arial"/>
                <a:cs typeface="Arial"/>
                <a:sym typeface="Arial"/>
              </a:rPr>
              <a:t>Var3 as protected; </a:t>
            </a:r>
            <a:endParaRPr/>
          </a:p>
          <a:p>
            <a:pPr indent="0" lvl="0" marL="0" rtl="0" algn="l">
              <a:lnSpc>
                <a:spcPct val="112000"/>
              </a:lnSpc>
              <a:spcBef>
                <a:spcPts val="1400"/>
              </a:spcBef>
              <a:spcAft>
                <a:spcPts val="0"/>
              </a:spcAft>
              <a:buSzPts val="2200"/>
              <a:buNone/>
            </a:pPr>
            <a:r>
              <a:rPr b="0" i="0" lang="en-US" sz="2200" u="none">
                <a:solidFill>
                  <a:srgbClr val="282828"/>
                </a:solidFill>
                <a:latin typeface="Arial"/>
                <a:ea typeface="Arial"/>
                <a:cs typeface="Arial"/>
                <a:sym typeface="Arial"/>
              </a:rPr>
              <a:t>Var4 as public; </a:t>
            </a:r>
            <a:endParaRPr/>
          </a:p>
          <a:p>
            <a:pPr indent="0" lvl="0" marL="0" rtl="0" algn="l">
              <a:lnSpc>
                <a:spcPct val="112000"/>
              </a:lnSpc>
              <a:spcBef>
                <a:spcPts val="1400"/>
              </a:spcBef>
              <a:spcAft>
                <a:spcPts val="0"/>
              </a:spcAft>
              <a:buSzPts val="2200"/>
              <a:buNone/>
            </a:pPr>
            <a:r>
              <a:rPr b="0" i="0" lang="en-US" sz="2200" u="none">
                <a:solidFill>
                  <a:srgbClr val="282828"/>
                </a:solidFill>
                <a:latin typeface="Arial"/>
                <a:ea typeface="Arial"/>
                <a:cs typeface="Arial"/>
                <a:sym typeface="Arial"/>
              </a:rPr>
              <a:t>Import this class and packages in another class. </a:t>
            </a:r>
            <a:endParaRPr/>
          </a:p>
          <a:p>
            <a:pPr indent="0" lvl="0" marL="0" rtl="0" algn="l">
              <a:lnSpc>
                <a:spcPct val="112000"/>
              </a:lnSpc>
              <a:spcBef>
                <a:spcPts val="1400"/>
              </a:spcBef>
              <a:spcAft>
                <a:spcPts val="0"/>
              </a:spcAft>
              <a:buSzPts val="2200"/>
              <a:buNone/>
            </a:pPr>
            <a:r>
              <a:rPr b="0" i="0" lang="en-US" sz="2200" u="none">
                <a:solidFill>
                  <a:srgbClr val="282828"/>
                </a:solidFill>
                <a:latin typeface="Arial"/>
                <a:ea typeface="Arial"/>
                <a:cs typeface="Arial"/>
                <a:sym typeface="Arial"/>
              </a:rPr>
              <a:t>Try to access all 4 variables of the foundation class and see what variables are accessible and what are not accessible.</a:t>
            </a:r>
            <a:endParaRPr/>
          </a:p>
        </p:txBody>
      </p:sp>
      <p:pic>
        <p:nvPicPr>
          <p:cNvPr descr="Related image" id="193" name="Google Shape;193;p15"/>
          <p:cNvPicPr preferRelativeResize="0"/>
          <p:nvPr/>
        </p:nvPicPr>
        <p:blipFill rotWithShape="1">
          <a:blip r:embed="rId3">
            <a:alphaModFix/>
          </a:blip>
          <a:srcRect b="23459" l="3789" r="3780" t="21969"/>
          <a:stretch/>
        </p:blipFill>
        <p:spPr>
          <a:xfrm>
            <a:off x="214282" y="214290"/>
            <a:ext cx="1622550" cy="828000"/>
          </a:xfrm>
          <a:prstGeom prst="rect">
            <a:avLst/>
          </a:prstGeom>
          <a:noFill/>
          <a:ln>
            <a:noFill/>
          </a:ln>
        </p:spPr>
      </p:pic>
      <p:sp>
        <p:nvSpPr>
          <p:cNvPr id="194" name="Google Shape;194;p15"/>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9" name="Shape 199"/>
        <p:cNvGrpSpPr/>
        <p:nvPr/>
      </p:nvGrpSpPr>
      <p:grpSpPr>
        <a:xfrm>
          <a:off x="0" y="0"/>
          <a:ext cx="0" cy="0"/>
          <a:chOff x="0" y="0"/>
          <a:chExt cx="0" cy="0"/>
        </a:xfrm>
      </p:grpSpPr>
      <p:sp>
        <p:nvSpPr>
          <p:cNvPr id="200" name="Google Shape;200;p16"/>
          <p:cNvSpPr txBox="1"/>
          <p:nvPr>
            <p:ph idx="1" type="body"/>
          </p:nvPr>
        </p:nvSpPr>
        <p:spPr>
          <a:xfrm>
            <a:off x="531800" y="1398572"/>
            <a:ext cx="8853600" cy="5474700"/>
          </a:xfrm>
          <a:prstGeom prst="rect">
            <a:avLst/>
          </a:prstGeom>
          <a:noFill/>
          <a:ln>
            <a:noFill/>
          </a:ln>
        </p:spPr>
        <p:txBody>
          <a:bodyPr anchorCtr="0" anchor="t" bIns="0" lIns="0" spcFirstLastPara="1" rIns="0" wrap="square" tIns="28075">
            <a:noAutofit/>
          </a:bodyPr>
          <a:lstStyle/>
          <a:p>
            <a:pPr indent="-341312" lvl="0" marL="342900" rtl="0" algn="just">
              <a:lnSpc>
                <a:spcPct val="93000"/>
              </a:lnSpc>
              <a:spcBef>
                <a:spcPts val="0"/>
              </a:spcBef>
              <a:spcAft>
                <a:spcPts val="0"/>
              </a:spcAft>
              <a:buSzPts val="1600"/>
              <a:buNone/>
            </a:pPr>
            <a:r>
              <a:rPr b="0" i="0" lang="en-US" sz="2000" u="none">
                <a:solidFill>
                  <a:srgbClr val="282828"/>
                </a:solidFill>
                <a:latin typeface="Arial"/>
                <a:ea typeface="Arial"/>
                <a:cs typeface="Arial"/>
                <a:sym typeface="Arial"/>
              </a:rPr>
              <a:t> 1.1. Create a class called GeneralBank which acts as base class for all banks. This class has functionality getSavingInterestRate and getFixedInterestRate methods, which return the saving a/c rate of interest and fixed account rate of interest the specific bank gives. Since GeneralBank cannot say what percentage which bank would give, make it abstract.</a:t>
            </a:r>
            <a:endParaRPr b="0" i="0" sz="2000" u="none">
              <a:solidFill>
                <a:srgbClr val="282828"/>
              </a:solidFill>
              <a:latin typeface="Arial"/>
              <a:ea typeface="Arial"/>
              <a:cs typeface="Arial"/>
              <a:sym typeface="Arial"/>
            </a:endParaRPr>
          </a:p>
          <a:p>
            <a:pPr indent="-341312" lvl="0" marL="342900" rtl="0" algn="just">
              <a:lnSpc>
                <a:spcPct val="93000"/>
              </a:lnSpc>
              <a:spcBef>
                <a:spcPts val="1400"/>
              </a:spcBef>
              <a:spcAft>
                <a:spcPts val="0"/>
              </a:spcAft>
              <a:buSzPts val="1600"/>
              <a:buNone/>
            </a:pPr>
            <a:r>
              <a:rPr b="0" i="0" lang="en-US" sz="2000" u="none">
                <a:solidFill>
                  <a:srgbClr val="282828"/>
                </a:solidFill>
                <a:latin typeface="Arial"/>
                <a:ea typeface="Arial"/>
                <a:cs typeface="Arial"/>
                <a:sym typeface="Arial"/>
              </a:rPr>
              <a:t>1.2. Create 2 subclasses of GeneralBank called ICICIBank and KotMBank. Override the methods from base class. ICICI - Savings 4% Fixed 8.5% and KotMBank.  - Savings 6% Fixed 9%</a:t>
            </a:r>
            <a:endParaRPr b="0" i="0" sz="2000" u="none">
              <a:solidFill>
                <a:srgbClr val="282828"/>
              </a:solidFill>
              <a:latin typeface="Arial"/>
              <a:ea typeface="Arial"/>
              <a:cs typeface="Arial"/>
              <a:sym typeface="Arial"/>
            </a:endParaRPr>
          </a:p>
          <a:p>
            <a:pPr indent="-341312" lvl="0" marL="342900" rtl="0" algn="just">
              <a:lnSpc>
                <a:spcPct val="93000"/>
              </a:lnSpc>
              <a:spcBef>
                <a:spcPts val="1400"/>
              </a:spcBef>
              <a:spcAft>
                <a:spcPts val="0"/>
              </a:spcAft>
              <a:buSzPts val="1600"/>
              <a:buNone/>
            </a:pPr>
            <a:r>
              <a:rPr b="0" i="0" lang="en-US" sz="2000" u="none">
                <a:solidFill>
                  <a:srgbClr val="282828"/>
                </a:solidFill>
                <a:latin typeface="Arial"/>
                <a:ea typeface="Arial"/>
                <a:cs typeface="Arial"/>
                <a:sym typeface="Arial"/>
              </a:rPr>
              <a:t>1.3. Create a main method to test the above classes. Try one by one and absorb your finding.</a:t>
            </a:r>
            <a:endParaRPr sz="2600"/>
          </a:p>
          <a:p>
            <a:pPr indent="-341312" lvl="0" marL="342900" rtl="0" algn="just">
              <a:lnSpc>
                <a:spcPct val="93000"/>
              </a:lnSpc>
              <a:spcBef>
                <a:spcPts val="1400"/>
              </a:spcBef>
              <a:spcAft>
                <a:spcPts val="0"/>
              </a:spcAft>
              <a:buSzPts val="1600"/>
              <a:buNone/>
            </a:pPr>
            <a:r>
              <a:rPr b="0" i="0" lang="en-US" sz="2000" u="none">
                <a:solidFill>
                  <a:srgbClr val="282828"/>
                </a:solidFill>
                <a:latin typeface="Arial"/>
                <a:ea typeface="Arial"/>
                <a:cs typeface="Arial"/>
                <a:sym typeface="Arial"/>
              </a:rPr>
              <a:t>a) ICICIBank object reference instantiated with ICICIBank class.</a:t>
            </a:r>
            <a:endParaRPr sz="2600"/>
          </a:p>
          <a:p>
            <a:pPr indent="-341312" lvl="0" marL="342900" rtl="0" algn="just">
              <a:lnSpc>
                <a:spcPct val="93000"/>
              </a:lnSpc>
              <a:spcBef>
                <a:spcPts val="1400"/>
              </a:spcBef>
              <a:spcAft>
                <a:spcPts val="0"/>
              </a:spcAft>
              <a:buSzPts val="1600"/>
              <a:buNone/>
            </a:pPr>
            <a:r>
              <a:rPr b="0" i="0" lang="en-US" sz="2000" u="none">
                <a:solidFill>
                  <a:srgbClr val="282828"/>
                </a:solidFill>
                <a:latin typeface="Arial"/>
                <a:ea typeface="Arial"/>
                <a:cs typeface="Arial"/>
                <a:sym typeface="Arial"/>
              </a:rPr>
              <a:t>b) KotMBank object reference instantiated with KotMBank class.</a:t>
            </a:r>
            <a:endParaRPr sz="2600"/>
          </a:p>
          <a:p>
            <a:pPr indent="-341312" lvl="0" marL="342900" rtl="0" algn="just">
              <a:lnSpc>
                <a:spcPct val="93000"/>
              </a:lnSpc>
              <a:spcBef>
                <a:spcPts val="1400"/>
              </a:spcBef>
              <a:spcAft>
                <a:spcPts val="0"/>
              </a:spcAft>
              <a:buSzPts val="1600"/>
              <a:buNone/>
            </a:pPr>
            <a:r>
              <a:rPr b="0" i="0" lang="en-US" sz="2000" u="none">
                <a:solidFill>
                  <a:srgbClr val="282828"/>
                </a:solidFill>
                <a:latin typeface="Arial"/>
                <a:ea typeface="Arial"/>
                <a:cs typeface="Arial"/>
                <a:sym typeface="Arial"/>
              </a:rPr>
              <a:t>c) GeneralBank object reference instantiated with KotMBank class.</a:t>
            </a:r>
            <a:endParaRPr sz="2600"/>
          </a:p>
          <a:p>
            <a:pPr indent="-341312" lvl="0" marL="342900" rtl="0" algn="just">
              <a:lnSpc>
                <a:spcPct val="93000"/>
              </a:lnSpc>
              <a:spcBef>
                <a:spcPts val="1400"/>
              </a:spcBef>
              <a:spcAft>
                <a:spcPts val="0"/>
              </a:spcAft>
              <a:buSzPts val="1600"/>
              <a:buNone/>
            </a:pPr>
            <a:r>
              <a:rPr b="0" i="0" lang="en-US" sz="2000" u="none">
                <a:solidFill>
                  <a:srgbClr val="282828"/>
                </a:solidFill>
                <a:latin typeface="Arial"/>
                <a:ea typeface="Arial"/>
                <a:cs typeface="Arial"/>
                <a:sym typeface="Arial"/>
              </a:rPr>
              <a:t>d) GeneralBank object reference instantiated with ICICIBank class.</a:t>
            </a:r>
            <a:endParaRPr sz="2600"/>
          </a:p>
        </p:txBody>
      </p:sp>
      <p:sp>
        <p:nvSpPr>
          <p:cNvPr id="201" name="Google Shape;201;p16"/>
          <p:cNvSpPr txBox="1"/>
          <p:nvPr/>
        </p:nvSpPr>
        <p:spPr>
          <a:xfrm>
            <a:off x="720725" y="15875"/>
            <a:ext cx="8459700" cy="1023900"/>
          </a:xfrm>
          <a:prstGeom prst="rect">
            <a:avLst/>
          </a:prstGeom>
          <a:noFill/>
          <a:ln>
            <a:noFill/>
          </a:ln>
        </p:spPr>
        <p:txBody>
          <a:bodyPr anchorCtr="0" anchor="ctr" bIns="0" lIns="0" spcFirstLastPara="1" rIns="0" wrap="square" tIns="38875">
            <a:noAutofit/>
          </a:bodyPr>
          <a:lstStyle/>
          <a:p>
            <a:pPr indent="0" lvl="0" marL="0" marR="0" rtl="0" algn="ctr">
              <a:lnSpc>
                <a:spcPct val="93000"/>
              </a:lnSpc>
              <a:spcBef>
                <a:spcPts val="0"/>
              </a:spcBef>
              <a:spcAft>
                <a:spcPts val="0"/>
              </a:spcAft>
              <a:buClr>
                <a:srgbClr val="282828"/>
              </a:buClr>
              <a:buSzPts val="4400"/>
              <a:buFont typeface="Open Sans"/>
              <a:buNone/>
            </a:pPr>
            <a:r>
              <a:rPr b="1" i="0" lang="en-US" sz="3000" u="none">
                <a:solidFill>
                  <a:srgbClr val="282828"/>
                </a:solidFill>
                <a:latin typeface="Open Sans"/>
                <a:ea typeface="Open Sans"/>
                <a:cs typeface="Open Sans"/>
                <a:sym typeface="Open Sans"/>
              </a:rPr>
              <a:t>Hands-on Assignment</a:t>
            </a:r>
            <a:endParaRPr sz="3000"/>
          </a:p>
        </p:txBody>
      </p:sp>
      <p:pic>
        <p:nvPicPr>
          <p:cNvPr descr="Related image" id="202" name="Google Shape;202;p16"/>
          <p:cNvPicPr preferRelativeResize="0"/>
          <p:nvPr/>
        </p:nvPicPr>
        <p:blipFill rotWithShape="1">
          <a:blip r:embed="rId3">
            <a:alphaModFix/>
          </a:blip>
          <a:srcRect b="23459" l="3789" r="3780" t="21969"/>
          <a:stretch/>
        </p:blipFill>
        <p:spPr>
          <a:xfrm>
            <a:off x="214282" y="214290"/>
            <a:ext cx="1622550" cy="828000"/>
          </a:xfrm>
          <a:prstGeom prst="rect">
            <a:avLst/>
          </a:prstGeom>
          <a:noFill/>
          <a:ln>
            <a:noFill/>
          </a:ln>
        </p:spPr>
      </p:pic>
      <p:sp>
        <p:nvSpPr>
          <p:cNvPr id="203" name="Google Shape;203;p16"/>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sp>
        <p:nvSpPr>
          <p:cNvPr id="209" name="Google Shape;209;p18"/>
          <p:cNvSpPr txBox="1"/>
          <p:nvPr>
            <p:ph idx="1" type="body"/>
          </p:nvPr>
        </p:nvSpPr>
        <p:spPr>
          <a:xfrm>
            <a:off x="720725" y="1492250"/>
            <a:ext cx="8853600" cy="5607300"/>
          </a:xfrm>
          <a:prstGeom prst="rect">
            <a:avLst/>
          </a:prstGeom>
          <a:noFill/>
          <a:ln>
            <a:noFill/>
          </a:ln>
        </p:spPr>
        <p:txBody>
          <a:bodyPr anchorCtr="0" anchor="t" bIns="0" lIns="0" spcFirstLastPara="1" rIns="0" wrap="square" tIns="28075">
            <a:noAutofit/>
          </a:bodyPr>
          <a:lstStyle/>
          <a:p>
            <a:pPr indent="-341312" lvl="0" marL="342900" rtl="0" algn="l">
              <a:lnSpc>
                <a:spcPct val="93000"/>
              </a:lnSpc>
              <a:spcBef>
                <a:spcPts val="0"/>
              </a:spcBef>
              <a:spcAft>
                <a:spcPts val="0"/>
              </a:spcAft>
              <a:buSzPts val="1300"/>
              <a:buNone/>
            </a:pPr>
            <a:r>
              <a:rPr b="0" i="0" lang="en-US" u="none">
                <a:solidFill>
                  <a:srgbClr val="282828"/>
                </a:solidFill>
                <a:latin typeface="Arial"/>
                <a:ea typeface="Arial"/>
                <a:cs typeface="Arial"/>
                <a:sym typeface="Arial"/>
              </a:rPr>
              <a:t> Write an interface called Playable, with a method</a:t>
            </a:r>
            <a:endParaRPr sz="3100"/>
          </a:p>
          <a:p>
            <a:pPr indent="-341312" lvl="0" marL="342900" rtl="0" algn="l">
              <a:lnSpc>
                <a:spcPct val="93000"/>
              </a:lnSpc>
              <a:spcBef>
                <a:spcPts val="1400"/>
              </a:spcBef>
              <a:spcAft>
                <a:spcPts val="0"/>
              </a:spcAft>
              <a:buSzPts val="1300"/>
              <a:buNone/>
            </a:pPr>
            <a:r>
              <a:rPr lang="en-US">
                <a:solidFill>
                  <a:srgbClr val="282828"/>
                </a:solidFill>
              </a:rPr>
              <a:t> </a:t>
            </a:r>
            <a:r>
              <a:rPr b="0" i="0" lang="en-US" u="none">
                <a:solidFill>
                  <a:srgbClr val="282828"/>
                </a:solidFill>
                <a:latin typeface="Arial"/>
                <a:ea typeface="Arial"/>
                <a:cs typeface="Arial"/>
                <a:sym typeface="Arial"/>
              </a:rPr>
              <a:t>void play();</a:t>
            </a:r>
            <a:endParaRPr sz="3100"/>
          </a:p>
          <a:p>
            <a:pPr indent="-341312" lvl="0" marL="342900" rtl="0" algn="l">
              <a:lnSpc>
                <a:spcPct val="93000"/>
              </a:lnSpc>
              <a:spcBef>
                <a:spcPts val="1400"/>
              </a:spcBef>
              <a:spcAft>
                <a:spcPts val="0"/>
              </a:spcAft>
              <a:buSzPts val="1300"/>
              <a:buNone/>
            </a:pPr>
            <a:r>
              <a:rPr b="0" i="0" lang="en-US" u="none">
                <a:solidFill>
                  <a:srgbClr val="282828"/>
                </a:solidFill>
                <a:latin typeface="Arial"/>
                <a:ea typeface="Arial"/>
                <a:cs typeface="Arial"/>
                <a:sym typeface="Arial"/>
              </a:rPr>
              <a:t>Let this interface be placed in a package called music.</a:t>
            </a:r>
            <a:endParaRPr b="0" i="0" u="none">
              <a:solidFill>
                <a:srgbClr val="282828"/>
              </a:solidFill>
              <a:latin typeface="Arial"/>
              <a:ea typeface="Arial"/>
              <a:cs typeface="Arial"/>
              <a:sym typeface="Arial"/>
            </a:endParaRPr>
          </a:p>
          <a:p>
            <a:pPr indent="-341312" lvl="0" marL="342900" rtl="0" algn="l">
              <a:lnSpc>
                <a:spcPct val="93000"/>
              </a:lnSpc>
              <a:spcBef>
                <a:spcPts val="1400"/>
              </a:spcBef>
              <a:spcAft>
                <a:spcPts val="0"/>
              </a:spcAft>
              <a:buSzPts val="1300"/>
              <a:buNone/>
            </a:pPr>
            <a:r>
              <a:rPr b="0" i="0" lang="en-US" u="none">
                <a:solidFill>
                  <a:srgbClr val="282828"/>
                </a:solidFill>
                <a:latin typeface="Arial"/>
                <a:ea typeface="Arial"/>
                <a:cs typeface="Arial"/>
                <a:sym typeface="Arial"/>
              </a:rPr>
              <a:t>Write a class called Veena which implements Playable interface. Let this</a:t>
            </a:r>
            <a:r>
              <a:rPr lang="en-US">
                <a:solidFill>
                  <a:srgbClr val="282828"/>
                </a:solidFill>
              </a:rPr>
              <a:t> </a:t>
            </a:r>
            <a:r>
              <a:rPr b="0" i="0" lang="en-US" u="none">
                <a:solidFill>
                  <a:srgbClr val="282828"/>
                </a:solidFill>
                <a:latin typeface="Arial"/>
                <a:ea typeface="Arial"/>
                <a:cs typeface="Arial"/>
                <a:sym typeface="Arial"/>
              </a:rPr>
              <a:t>class be placed in a package music.string</a:t>
            </a:r>
            <a:endParaRPr b="0" i="0" u="none">
              <a:solidFill>
                <a:srgbClr val="282828"/>
              </a:solidFill>
              <a:latin typeface="Arial"/>
              <a:ea typeface="Arial"/>
              <a:cs typeface="Arial"/>
              <a:sym typeface="Arial"/>
            </a:endParaRPr>
          </a:p>
          <a:p>
            <a:pPr indent="-341312" lvl="0" marL="342900" rtl="0" algn="l">
              <a:lnSpc>
                <a:spcPct val="93000"/>
              </a:lnSpc>
              <a:spcBef>
                <a:spcPts val="1400"/>
              </a:spcBef>
              <a:spcAft>
                <a:spcPts val="0"/>
              </a:spcAft>
              <a:buSzPts val="1300"/>
              <a:buNone/>
            </a:pPr>
            <a:r>
              <a:rPr b="0" i="0" lang="en-US" u="none">
                <a:solidFill>
                  <a:srgbClr val="282828"/>
                </a:solidFill>
                <a:latin typeface="Arial"/>
                <a:ea typeface="Arial"/>
                <a:cs typeface="Arial"/>
                <a:sym typeface="Arial"/>
              </a:rPr>
              <a:t>Write a class called Saxophone which implements Playable interface. Let this class be placed in a package music.wind</a:t>
            </a:r>
            <a:endParaRPr b="0" i="0" u="none">
              <a:solidFill>
                <a:srgbClr val="282828"/>
              </a:solidFill>
              <a:latin typeface="Arial"/>
              <a:ea typeface="Arial"/>
              <a:cs typeface="Arial"/>
              <a:sym typeface="Arial"/>
            </a:endParaRPr>
          </a:p>
          <a:p>
            <a:pPr indent="-341312" lvl="0" marL="342900" rtl="0" algn="l">
              <a:lnSpc>
                <a:spcPct val="93000"/>
              </a:lnSpc>
              <a:spcBef>
                <a:spcPts val="1400"/>
              </a:spcBef>
              <a:spcAft>
                <a:spcPts val="0"/>
              </a:spcAft>
              <a:buSzPts val="1300"/>
              <a:buNone/>
            </a:pPr>
            <a:r>
              <a:rPr b="0" i="0" lang="en-US" u="none">
                <a:solidFill>
                  <a:srgbClr val="282828"/>
                </a:solidFill>
                <a:latin typeface="Arial"/>
                <a:ea typeface="Arial"/>
                <a:cs typeface="Arial"/>
                <a:sym typeface="Arial"/>
              </a:rPr>
              <a:t>Write another class Test in a package called live. Then,</a:t>
            </a:r>
            <a:endParaRPr sz="3100"/>
          </a:p>
          <a:p>
            <a:pPr indent="-341312" lvl="0" marL="342900" rtl="0" algn="l">
              <a:lnSpc>
                <a:spcPct val="93000"/>
              </a:lnSpc>
              <a:spcBef>
                <a:spcPts val="1400"/>
              </a:spcBef>
              <a:spcAft>
                <a:spcPts val="0"/>
              </a:spcAft>
              <a:buSzPts val="1300"/>
              <a:buNone/>
            </a:pPr>
            <a:r>
              <a:rPr b="0" i="0" lang="en-US" u="none">
                <a:solidFill>
                  <a:srgbClr val="282828"/>
                </a:solidFill>
                <a:latin typeface="Arial"/>
                <a:ea typeface="Arial"/>
                <a:cs typeface="Arial"/>
                <a:sym typeface="Arial"/>
              </a:rPr>
              <a:t>a. Create an instance of Veena and call play() method</a:t>
            </a:r>
            <a:endParaRPr sz="3100"/>
          </a:p>
          <a:p>
            <a:pPr indent="-341312" lvl="0" marL="342900" rtl="0" algn="l">
              <a:lnSpc>
                <a:spcPct val="93000"/>
              </a:lnSpc>
              <a:spcBef>
                <a:spcPts val="1400"/>
              </a:spcBef>
              <a:spcAft>
                <a:spcPts val="0"/>
              </a:spcAft>
              <a:buSzPts val="1300"/>
              <a:buNone/>
            </a:pPr>
            <a:r>
              <a:rPr b="0" i="0" lang="en-US" u="none">
                <a:solidFill>
                  <a:srgbClr val="282828"/>
                </a:solidFill>
                <a:latin typeface="Arial"/>
                <a:ea typeface="Arial"/>
                <a:cs typeface="Arial"/>
                <a:sym typeface="Arial"/>
              </a:rPr>
              <a:t>b. Create an instance of Saxophone and call play() method</a:t>
            </a:r>
            <a:endParaRPr sz="3100"/>
          </a:p>
          <a:p>
            <a:pPr indent="-341312" lvl="0" marL="342900" rtl="0" algn="l">
              <a:lnSpc>
                <a:spcPct val="93000"/>
              </a:lnSpc>
              <a:spcBef>
                <a:spcPts val="1400"/>
              </a:spcBef>
              <a:spcAft>
                <a:spcPts val="0"/>
              </a:spcAft>
              <a:buSzPts val="1300"/>
              <a:buNone/>
            </a:pPr>
            <a:r>
              <a:rPr b="0" i="0" lang="en-US" u="none">
                <a:solidFill>
                  <a:srgbClr val="282828"/>
                </a:solidFill>
                <a:latin typeface="Arial"/>
                <a:ea typeface="Arial"/>
                <a:cs typeface="Arial"/>
                <a:sym typeface="Arial"/>
              </a:rPr>
              <a:t>c. Place the above instances in a variable of type Playable and then call play()</a:t>
            </a:r>
            <a:endParaRPr sz="3100"/>
          </a:p>
        </p:txBody>
      </p:sp>
      <p:sp>
        <p:nvSpPr>
          <p:cNvPr id="210" name="Google Shape;210;p18"/>
          <p:cNvSpPr txBox="1"/>
          <p:nvPr/>
        </p:nvSpPr>
        <p:spPr>
          <a:xfrm>
            <a:off x="720725" y="111125"/>
            <a:ext cx="8459700" cy="1023900"/>
          </a:xfrm>
          <a:prstGeom prst="rect">
            <a:avLst/>
          </a:prstGeom>
          <a:noFill/>
          <a:ln>
            <a:noFill/>
          </a:ln>
        </p:spPr>
        <p:txBody>
          <a:bodyPr anchorCtr="0" anchor="ctr" bIns="0" lIns="0" spcFirstLastPara="1" rIns="0" wrap="square" tIns="38875">
            <a:noAutofit/>
          </a:bodyPr>
          <a:lstStyle/>
          <a:p>
            <a:pPr indent="0" lvl="0" marL="0" marR="0" rtl="0" algn="ctr">
              <a:lnSpc>
                <a:spcPct val="93000"/>
              </a:lnSpc>
              <a:spcBef>
                <a:spcPts val="0"/>
              </a:spcBef>
              <a:spcAft>
                <a:spcPts val="0"/>
              </a:spcAft>
              <a:buClr>
                <a:srgbClr val="282828"/>
              </a:buClr>
              <a:buSzPts val="4400"/>
              <a:buFont typeface="Open Sans"/>
              <a:buNone/>
            </a:pPr>
            <a:r>
              <a:rPr b="1" i="0" lang="en-US" sz="3000" u="none">
                <a:solidFill>
                  <a:srgbClr val="282828"/>
                </a:solidFill>
                <a:latin typeface="Open Sans"/>
                <a:ea typeface="Open Sans"/>
                <a:cs typeface="Open Sans"/>
                <a:sym typeface="Open Sans"/>
              </a:rPr>
              <a:t>Hands-on Assignment</a:t>
            </a:r>
            <a:endParaRPr sz="3000"/>
          </a:p>
        </p:txBody>
      </p:sp>
      <p:pic>
        <p:nvPicPr>
          <p:cNvPr descr="Related image" id="211" name="Google Shape;211;p18"/>
          <p:cNvPicPr preferRelativeResize="0"/>
          <p:nvPr/>
        </p:nvPicPr>
        <p:blipFill rotWithShape="1">
          <a:blip r:embed="rId3">
            <a:alphaModFix/>
          </a:blip>
          <a:srcRect b="23459" l="3789" r="3780" t="21969"/>
          <a:stretch/>
        </p:blipFill>
        <p:spPr>
          <a:xfrm>
            <a:off x="214282" y="214290"/>
            <a:ext cx="1622550" cy="828000"/>
          </a:xfrm>
          <a:prstGeom prst="rect">
            <a:avLst/>
          </a:prstGeom>
          <a:noFill/>
          <a:ln>
            <a:noFill/>
          </a:ln>
        </p:spPr>
      </p:pic>
      <p:sp>
        <p:nvSpPr>
          <p:cNvPr id="212" name="Google Shape;212;p18"/>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 name="Shape 73"/>
        <p:cNvGrpSpPr/>
        <p:nvPr/>
      </p:nvGrpSpPr>
      <p:grpSpPr>
        <a:xfrm>
          <a:off x="0" y="0"/>
          <a:ext cx="0" cy="0"/>
          <a:chOff x="0" y="0"/>
          <a:chExt cx="0" cy="0"/>
        </a:xfrm>
      </p:grpSpPr>
      <p:sp>
        <p:nvSpPr>
          <p:cNvPr id="74" name="Google Shape;74;p2"/>
          <p:cNvSpPr txBox="1"/>
          <p:nvPr>
            <p:ph type="title"/>
          </p:nvPr>
        </p:nvSpPr>
        <p:spPr>
          <a:xfrm>
            <a:off x="720725" y="74612"/>
            <a:ext cx="8459700" cy="1023900"/>
          </a:xfrm>
          <a:prstGeom prst="rect">
            <a:avLst/>
          </a:prstGeom>
          <a:noFill/>
          <a:ln>
            <a:noFill/>
          </a:ln>
        </p:spPr>
        <p:txBody>
          <a:bodyPr anchorCtr="0" anchor="ctr" bIns="0" lIns="0" spcFirstLastPara="1" rIns="0" wrap="square" tIns="31675">
            <a:noAutofit/>
          </a:bodyPr>
          <a:lstStyle/>
          <a:p>
            <a:pPr indent="0" lvl="0" marL="0" rtl="0" algn="ctr">
              <a:lnSpc>
                <a:spcPct val="93000"/>
              </a:lnSpc>
              <a:spcBef>
                <a:spcPts val="0"/>
              </a:spcBef>
              <a:spcAft>
                <a:spcPts val="0"/>
              </a:spcAft>
              <a:buSzPts val="3600"/>
              <a:buNone/>
            </a:pPr>
            <a:r>
              <a:rPr b="1" i="0" lang="en-US" sz="3600" u="none">
                <a:solidFill>
                  <a:srgbClr val="000000"/>
                </a:solidFill>
                <a:latin typeface="Arial"/>
                <a:ea typeface="Arial"/>
                <a:cs typeface="Arial"/>
                <a:sym typeface="Arial"/>
              </a:rPr>
              <a:t>Agenda</a:t>
            </a:r>
            <a:endParaRPr/>
          </a:p>
        </p:txBody>
      </p:sp>
      <p:sp>
        <p:nvSpPr>
          <p:cNvPr id="75" name="Google Shape;75;p2"/>
          <p:cNvSpPr txBox="1"/>
          <p:nvPr>
            <p:ph idx="1" type="body"/>
          </p:nvPr>
        </p:nvSpPr>
        <p:spPr>
          <a:xfrm>
            <a:off x="720725" y="1949450"/>
            <a:ext cx="8855075" cy="3811587"/>
          </a:xfrm>
          <a:prstGeom prst="rect">
            <a:avLst/>
          </a:prstGeom>
          <a:noFill/>
          <a:ln>
            <a:noFill/>
          </a:ln>
        </p:spPr>
        <p:txBody>
          <a:bodyPr anchorCtr="0" anchor="t" bIns="0" lIns="0" spcFirstLastPara="1" rIns="0" wrap="square" tIns="28075">
            <a:noAutofit/>
          </a:bodyPr>
          <a:lstStyle/>
          <a:p>
            <a:pPr indent="-323849" lvl="0" marL="430212" rtl="0" algn="l">
              <a:lnSpc>
                <a:spcPct val="93000"/>
              </a:lnSpc>
              <a:spcBef>
                <a:spcPts val="0"/>
              </a:spcBef>
              <a:spcAft>
                <a:spcPts val="0"/>
              </a:spcAft>
              <a:buClr>
                <a:srgbClr val="000000"/>
              </a:buClr>
              <a:buSzPts val="1440"/>
              <a:buFont typeface="Noto Sans Symbols"/>
              <a:buChar char="●"/>
            </a:pPr>
            <a:r>
              <a:rPr b="1" i="0" lang="en-US" sz="3200" u="none">
                <a:solidFill>
                  <a:srgbClr val="000000"/>
                </a:solidFill>
                <a:latin typeface="Arial"/>
                <a:ea typeface="Arial"/>
                <a:cs typeface="Arial"/>
                <a:sym typeface="Arial"/>
              </a:rPr>
              <a:t>Introduction to Packages</a:t>
            </a:r>
            <a:endParaRPr/>
          </a:p>
          <a:p>
            <a:pPr indent="-323849" lvl="0" marL="430212" rtl="0" algn="l">
              <a:lnSpc>
                <a:spcPct val="93000"/>
              </a:lnSpc>
              <a:spcBef>
                <a:spcPts val="1400"/>
              </a:spcBef>
              <a:spcAft>
                <a:spcPts val="0"/>
              </a:spcAft>
              <a:buClr>
                <a:srgbClr val="000000"/>
              </a:buClr>
              <a:buSzPts val="1440"/>
              <a:buFont typeface="Noto Sans Symbols"/>
              <a:buChar char="●"/>
            </a:pPr>
            <a:r>
              <a:rPr b="1" i="0" lang="en-US" sz="3200" u="none">
                <a:solidFill>
                  <a:srgbClr val="000000"/>
                </a:solidFill>
                <a:latin typeface="Arial"/>
                <a:ea typeface="Arial"/>
                <a:cs typeface="Arial"/>
                <a:sym typeface="Arial"/>
              </a:rPr>
              <a:t>Need for packages</a:t>
            </a:r>
            <a:endParaRPr/>
          </a:p>
          <a:p>
            <a:pPr indent="-323849" lvl="0" marL="430212" rtl="0" algn="l">
              <a:lnSpc>
                <a:spcPct val="93000"/>
              </a:lnSpc>
              <a:spcBef>
                <a:spcPts val="1400"/>
              </a:spcBef>
              <a:spcAft>
                <a:spcPts val="0"/>
              </a:spcAft>
              <a:buClr>
                <a:srgbClr val="000000"/>
              </a:buClr>
              <a:buSzPts val="1440"/>
              <a:buFont typeface="Noto Sans Symbols"/>
              <a:buChar char="●"/>
            </a:pPr>
            <a:r>
              <a:rPr b="1" i="0" lang="en-US" sz="3200" u="none">
                <a:solidFill>
                  <a:srgbClr val="000000"/>
                </a:solidFill>
                <a:latin typeface="Arial"/>
                <a:ea typeface="Arial"/>
                <a:cs typeface="Arial"/>
                <a:sym typeface="Arial"/>
              </a:rPr>
              <a:t>Access protection using packages</a:t>
            </a:r>
            <a:endParaRPr/>
          </a:p>
          <a:p>
            <a:pPr indent="-323849" lvl="0" marL="430212" rtl="0" algn="l">
              <a:lnSpc>
                <a:spcPct val="93000"/>
              </a:lnSpc>
              <a:spcBef>
                <a:spcPts val="1400"/>
              </a:spcBef>
              <a:spcAft>
                <a:spcPts val="0"/>
              </a:spcAft>
              <a:buSzPts val="3200"/>
              <a:buNone/>
            </a:pPr>
            <a:r>
              <a:t/>
            </a:r>
            <a:endParaRPr b="1" i="0" sz="3200" u="none">
              <a:solidFill>
                <a:srgbClr val="000000"/>
              </a:solidFill>
              <a:latin typeface="Arial"/>
              <a:ea typeface="Arial"/>
              <a:cs typeface="Arial"/>
              <a:sym typeface="Arial"/>
            </a:endParaRPr>
          </a:p>
          <a:p>
            <a:pPr indent="-323849" lvl="0" marL="430212" rtl="0" algn="l">
              <a:lnSpc>
                <a:spcPct val="93000"/>
              </a:lnSpc>
              <a:spcBef>
                <a:spcPts val="1400"/>
              </a:spcBef>
              <a:spcAft>
                <a:spcPts val="0"/>
              </a:spcAft>
              <a:buSzPts val="3200"/>
              <a:buNone/>
            </a:pPr>
            <a:r>
              <a:rPr b="1" i="0" lang="en-US" sz="3200" u="none">
                <a:solidFill>
                  <a:srgbClr val="000000"/>
                </a:solidFill>
                <a:latin typeface="Arial"/>
                <a:ea typeface="Arial"/>
                <a:cs typeface="Arial"/>
                <a:sym typeface="Arial"/>
              </a:rPr>
              <a:t> </a:t>
            </a:r>
            <a:endParaRPr/>
          </a:p>
        </p:txBody>
      </p:sp>
      <p:pic>
        <p:nvPicPr>
          <p:cNvPr descr="Related image" id="76" name="Google Shape;76;p2"/>
          <p:cNvPicPr preferRelativeResize="0"/>
          <p:nvPr/>
        </p:nvPicPr>
        <p:blipFill rotWithShape="1">
          <a:blip r:embed="rId3">
            <a:alphaModFix/>
          </a:blip>
          <a:srcRect b="23459" l="3789" r="3780" t="21969"/>
          <a:stretch/>
        </p:blipFill>
        <p:spPr>
          <a:xfrm>
            <a:off x="214282" y="214290"/>
            <a:ext cx="1622550" cy="828000"/>
          </a:xfrm>
          <a:prstGeom prst="rect">
            <a:avLst/>
          </a:prstGeom>
          <a:noFill/>
          <a:ln>
            <a:noFill/>
          </a:ln>
        </p:spPr>
      </p:pic>
      <p:sp>
        <p:nvSpPr>
          <p:cNvPr id="77" name="Google Shape;77;p2"/>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 name="Shape 82"/>
        <p:cNvGrpSpPr/>
        <p:nvPr/>
      </p:nvGrpSpPr>
      <p:grpSpPr>
        <a:xfrm>
          <a:off x="0" y="0"/>
          <a:ext cx="0" cy="0"/>
          <a:chOff x="0" y="0"/>
          <a:chExt cx="0" cy="0"/>
        </a:xfrm>
      </p:grpSpPr>
      <p:sp>
        <p:nvSpPr>
          <p:cNvPr id="83" name="Google Shape;83;p3"/>
          <p:cNvSpPr txBox="1"/>
          <p:nvPr>
            <p:ph type="title"/>
          </p:nvPr>
        </p:nvSpPr>
        <p:spPr>
          <a:xfrm>
            <a:off x="2115875" y="150800"/>
            <a:ext cx="7521600" cy="1023900"/>
          </a:xfrm>
          <a:prstGeom prst="rect">
            <a:avLst/>
          </a:prstGeom>
          <a:noFill/>
          <a:ln>
            <a:noFill/>
          </a:ln>
        </p:spPr>
        <p:txBody>
          <a:bodyPr anchorCtr="0" anchor="ctr" bIns="0" lIns="0" spcFirstLastPara="1" rIns="0" wrap="square" tIns="28075">
            <a:noAutofit/>
          </a:bodyPr>
          <a:lstStyle/>
          <a:p>
            <a:pPr indent="0" lvl="0" marL="0" rtl="0" algn="ctr">
              <a:lnSpc>
                <a:spcPct val="93000"/>
              </a:lnSpc>
              <a:spcBef>
                <a:spcPts val="0"/>
              </a:spcBef>
              <a:spcAft>
                <a:spcPts val="0"/>
              </a:spcAft>
              <a:buSzPts val="3200"/>
              <a:buNone/>
            </a:pPr>
            <a:r>
              <a:rPr b="1" i="0" lang="en-US" sz="3000" u="sng">
                <a:solidFill>
                  <a:srgbClr val="000000"/>
                </a:solidFill>
                <a:latin typeface="Arial"/>
                <a:ea typeface="Arial"/>
                <a:cs typeface="Arial"/>
                <a:sym typeface="Arial"/>
              </a:rPr>
              <a:t>Package is similar to folders in your Disk</a:t>
            </a:r>
            <a:endParaRPr sz="3200"/>
          </a:p>
        </p:txBody>
      </p:sp>
      <p:sp>
        <p:nvSpPr>
          <p:cNvPr id="84" name="Google Shape;84;p3"/>
          <p:cNvSpPr txBox="1"/>
          <p:nvPr>
            <p:ph idx="1" type="body"/>
          </p:nvPr>
        </p:nvSpPr>
        <p:spPr>
          <a:xfrm>
            <a:off x="720725" y="1949450"/>
            <a:ext cx="8855075" cy="4891087"/>
          </a:xfrm>
          <a:prstGeom prst="rect">
            <a:avLst/>
          </a:prstGeom>
          <a:noFill/>
          <a:ln>
            <a:noFill/>
          </a:ln>
        </p:spPr>
        <p:txBody>
          <a:bodyPr anchorCtr="0" anchor="t" bIns="0" lIns="0" spcFirstLastPara="1" rIns="0" wrap="square" tIns="21225">
            <a:noAutofit/>
          </a:bodyPr>
          <a:lstStyle/>
          <a:p>
            <a:pPr indent="-330199" lvl="0" marL="430212" rtl="0" algn="l">
              <a:lnSpc>
                <a:spcPct val="93000"/>
              </a:lnSpc>
              <a:spcBef>
                <a:spcPts val="0"/>
              </a:spcBef>
              <a:spcAft>
                <a:spcPts val="0"/>
              </a:spcAft>
              <a:buClr>
                <a:srgbClr val="000000"/>
              </a:buClr>
              <a:buSzPts val="1180"/>
              <a:buFont typeface="Noto Sans Symbols"/>
              <a:buChar char="●"/>
            </a:pPr>
            <a:r>
              <a:rPr b="1" i="0" lang="en-US" sz="2500" u="none">
                <a:solidFill>
                  <a:srgbClr val="000000"/>
                </a:solidFill>
                <a:latin typeface="Arial"/>
                <a:ea typeface="Arial"/>
                <a:cs typeface="Arial"/>
                <a:sym typeface="Arial"/>
              </a:rPr>
              <a:t>People normally group their related data in various folders.</a:t>
            </a:r>
            <a:endParaRPr sz="2300"/>
          </a:p>
          <a:p>
            <a:pPr indent="-579436" lvl="1" marL="1725611" rtl="0" algn="l">
              <a:lnSpc>
                <a:spcPct val="93000"/>
              </a:lnSpc>
              <a:spcBef>
                <a:spcPts val="1400"/>
              </a:spcBef>
              <a:spcAft>
                <a:spcPts val="0"/>
              </a:spcAft>
              <a:buClr>
                <a:srgbClr val="000000"/>
              </a:buClr>
              <a:buSzPts val="1900"/>
              <a:buFont typeface="Noto Sans Symbols"/>
              <a:buChar char="−"/>
            </a:pPr>
            <a:r>
              <a:rPr b="0" i="0" lang="en-US" sz="2500" u="none">
                <a:solidFill>
                  <a:srgbClr val="801900"/>
                </a:solidFill>
                <a:latin typeface="Arial"/>
                <a:ea typeface="Arial"/>
                <a:cs typeface="Arial"/>
                <a:sym typeface="Arial"/>
              </a:rPr>
              <a:t>For example, a programmer may group his programs into the following folders.</a:t>
            </a:r>
            <a:endParaRPr sz="1800"/>
          </a:p>
          <a:p>
            <a:pPr indent="-579436" lvl="1" marL="1725611" rtl="0" algn="l">
              <a:lnSpc>
                <a:spcPct val="93000"/>
              </a:lnSpc>
              <a:spcBef>
                <a:spcPts val="1100"/>
              </a:spcBef>
              <a:spcAft>
                <a:spcPts val="0"/>
              </a:spcAft>
              <a:buClr>
                <a:srgbClr val="000000"/>
              </a:buClr>
              <a:buSzPts val="1900"/>
              <a:buFont typeface="Noto Sans Symbols"/>
              <a:buChar char="−"/>
            </a:pPr>
            <a:r>
              <a:rPr b="0" i="0" lang="en-US" sz="2500" u="none">
                <a:solidFill>
                  <a:srgbClr val="801900"/>
                </a:solidFill>
                <a:latin typeface="Arial"/>
                <a:ea typeface="Arial"/>
                <a:cs typeface="Arial"/>
                <a:sym typeface="Arial"/>
              </a:rPr>
              <a:t>C_programs, CPP_programs, SQL_queries, java_programs.. etc.</a:t>
            </a:r>
            <a:endParaRPr sz="1800"/>
          </a:p>
          <a:p>
            <a:pPr indent="-330199" lvl="0" marL="430212" rtl="0" algn="l">
              <a:lnSpc>
                <a:spcPct val="93000"/>
              </a:lnSpc>
              <a:spcBef>
                <a:spcPts val="1100"/>
              </a:spcBef>
              <a:spcAft>
                <a:spcPts val="0"/>
              </a:spcAft>
              <a:buClr>
                <a:srgbClr val="000000"/>
              </a:buClr>
              <a:buSzPts val="1180"/>
              <a:buFont typeface="Noto Sans Symbols"/>
              <a:buChar char="●"/>
            </a:pPr>
            <a:r>
              <a:rPr b="1" i="0" lang="en-US" sz="2500" u="none">
                <a:solidFill>
                  <a:srgbClr val="000000"/>
                </a:solidFill>
                <a:latin typeface="Arial"/>
                <a:ea typeface="Arial"/>
                <a:cs typeface="Arial"/>
                <a:sym typeface="Arial"/>
              </a:rPr>
              <a:t>We also use sub-folders for organizing our data more conveniently.</a:t>
            </a:r>
            <a:endParaRPr sz="2300"/>
          </a:p>
          <a:p>
            <a:pPr indent="-579436" lvl="1" marL="1725611" rtl="0" algn="l">
              <a:lnSpc>
                <a:spcPct val="93000"/>
              </a:lnSpc>
              <a:spcBef>
                <a:spcPts val="1400"/>
              </a:spcBef>
              <a:spcAft>
                <a:spcPts val="0"/>
              </a:spcAft>
              <a:buClr>
                <a:srgbClr val="000000"/>
              </a:buClr>
              <a:buSzPts val="1900"/>
              <a:buFont typeface="Noto Sans Symbols"/>
              <a:buChar char="−"/>
            </a:pPr>
            <a:r>
              <a:rPr b="0" i="0" lang="en-US" sz="2500" u="none">
                <a:solidFill>
                  <a:srgbClr val="801900"/>
                </a:solidFill>
                <a:latin typeface="Arial"/>
                <a:ea typeface="Arial"/>
                <a:cs typeface="Arial"/>
                <a:sym typeface="Arial"/>
              </a:rPr>
              <a:t>The advantage is we can easily locate the files if they are organized.</a:t>
            </a:r>
            <a:endParaRPr sz="1800"/>
          </a:p>
        </p:txBody>
      </p:sp>
      <p:pic>
        <p:nvPicPr>
          <p:cNvPr descr="Related image" id="85" name="Google Shape;85;p3"/>
          <p:cNvPicPr preferRelativeResize="0"/>
          <p:nvPr/>
        </p:nvPicPr>
        <p:blipFill rotWithShape="1">
          <a:blip r:embed="rId3">
            <a:alphaModFix/>
          </a:blip>
          <a:srcRect b="23459" l="3789" r="3780" t="21969"/>
          <a:stretch/>
        </p:blipFill>
        <p:spPr>
          <a:xfrm>
            <a:off x="214282" y="214290"/>
            <a:ext cx="1622550" cy="828000"/>
          </a:xfrm>
          <a:prstGeom prst="rect">
            <a:avLst/>
          </a:prstGeom>
          <a:noFill/>
          <a:ln>
            <a:noFill/>
          </a:ln>
        </p:spPr>
      </p:pic>
      <p:sp>
        <p:nvSpPr>
          <p:cNvPr id="86" name="Google Shape;86;p3"/>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1" name="Shape 91"/>
        <p:cNvGrpSpPr/>
        <p:nvPr/>
      </p:nvGrpSpPr>
      <p:grpSpPr>
        <a:xfrm>
          <a:off x="0" y="0"/>
          <a:ext cx="0" cy="0"/>
          <a:chOff x="0" y="0"/>
          <a:chExt cx="0" cy="0"/>
        </a:xfrm>
      </p:grpSpPr>
      <p:sp>
        <p:nvSpPr>
          <p:cNvPr id="92" name="Google Shape;92;p4"/>
          <p:cNvSpPr txBox="1"/>
          <p:nvPr>
            <p:ph type="title"/>
          </p:nvPr>
        </p:nvSpPr>
        <p:spPr>
          <a:xfrm>
            <a:off x="2284750" y="227000"/>
            <a:ext cx="6972000" cy="1023900"/>
          </a:xfrm>
          <a:prstGeom prst="rect">
            <a:avLst/>
          </a:prstGeom>
          <a:noFill/>
          <a:ln>
            <a:noFill/>
          </a:ln>
        </p:spPr>
        <p:txBody>
          <a:bodyPr anchorCtr="0" anchor="ctr" bIns="0" lIns="0" spcFirstLastPara="1" rIns="0" wrap="square" tIns="24825">
            <a:noAutofit/>
          </a:bodyPr>
          <a:lstStyle/>
          <a:p>
            <a:pPr indent="0" lvl="0" marL="0" rtl="0" algn="ctr">
              <a:lnSpc>
                <a:spcPct val="93000"/>
              </a:lnSpc>
              <a:spcBef>
                <a:spcPts val="0"/>
              </a:spcBef>
              <a:spcAft>
                <a:spcPts val="0"/>
              </a:spcAft>
              <a:buSzPts val="2800"/>
              <a:buNone/>
            </a:pPr>
            <a:r>
              <a:rPr b="1" i="0" lang="en-US" sz="2800" u="sng">
                <a:solidFill>
                  <a:srgbClr val="000000"/>
                </a:solidFill>
                <a:latin typeface="Arial"/>
                <a:ea typeface="Arial"/>
                <a:cs typeface="Arial"/>
                <a:sym typeface="Arial"/>
              </a:rPr>
              <a:t>Package is similar to folders in your Disk (Contd.)</a:t>
            </a:r>
            <a:endParaRPr/>
          </a:p>
        </p:txBody>
      </p:sp>
      <p:pic>
        <p:nvPicPr>
          <p:cNvPr id="93" name="Google Shape;93;p4"/>
          <p:cNvPicPr preferRelativeResize="0"/>
          <p:nvPr/>
        </p:nvPicPr>
        <p:blipFill rotWithShape="1">
          <a:blip r:embed="rId3">
            <a:alphaModFix/>
          </a:blip>
          <a:srcRect b="20145" l="22908" r="11372" t="27270"/>
          <a:stretch/>
        </p:blipFill>
        <p:spPr>
          <a:xfrm>
            <a:off x="544200" y="1725175"/>
            <a:ext cx="8901425" cy="4676900"/>
          </a:xfrm>
          <a:prstGeom prst="rect">
            <a:avLst/>
          </a:prstGeom>
          <a:noFill/>
          <a:ln>
            <a:noFill/>
          </a:ln>
        </p:spPr>
      </p:pic>
      <p:pic>
        <p:nvPicPr>
          <p:cNvPr descr="Related image" id="94" name="Google Shape;94;p4"/>
          <p:cNvPicPr preferRelativeResize="0"/>
          <p:nvPr/>
        </p:nvPicPr>
        <p:blipFill rotWithShape="1">
          <a:blip r:embed="rId4">
            <a:alphaModFix/>
          </a:blip>
          <a:srcRect b="23459" l="3789" r="3780" t="21969"/>
          <a:stretch/>
        </p:blipFill>
        <p:spPr>
          <a:xfrm>
            <a:off x="214282" y="290490"/>
            <a:ext cx="1622550" cy="828000"/>
          </a:xfrm>
          <a:prstGeom prst="rect">
            <a:avLst/>
          </a:prstGeom>
          <a:noFill/>
          <a:ln>
            <a:noFill/>
          </a:ln>
        </p:spPr>
      </p:pic>
      <p:sp>
        <p:nvSpPr>
          <p:cNvPr id="95" name="Google Shape;95;p4"/>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0" name="Shape 100"/>
        <p:cNvGrpSpPr/>
        <p:nvPr/>
      </p:nvGrpSpPr>
      <p:grpSpPr>
        <a:xfrm>
          <a:off x="0" y="0"/>
          <a:ext cx="0" cy="0"/>
          <a:chOff x="0" y="0"/>
          <a:chExt cx="0" cy="0"/>
        </a:xfrm>
      </p:grpSpPr>
      <p:sp>
        <p:nvSpPr>
          <p:cNvPr id="101" name="Google Shape;101;p5"/>
          <p:cNvSpPr txBox="1"/>
          <p:nvPr>
            <p:ph type="title"/>
          </p:nvPr>
        </p:nvSpPr>
        <p:spPr>
          <a:xfrm>
            <a:off x="2000400" y="379400"/>
            <a:ext cx="7865700" cy="1023900"/>
          </a:xfrm>
          <a:prstGeom prst="rect">
            <a:avLst/>
          </a:prstGeom>
          <a:noFill/>
          <a:ln>
            <a:noFill/>
          </a:ln>
        </p:spPr>
        <p:txBody>
          <a:bodyPr anchorCtr="0" anchor="ctr" bIns="0" lIns="0" spcFirstLastPara="1" rIns="0" wrap="square" tIns="21225">
            <a:noAutofit/>
          </a:bodyPr>
          <a:lstStyle/>
          <a:p>
            <a:pPr indent="0" lvl="0" marL="0" rtl="0" algn="ctr">
              <a:lnSpc>
                <a:spcPct val="93000"/>
              </a:lnSpc>
              <a:spcBef>
                <a:spcPts val="0"/>
              </a:spcBef>
              <a:spcAft>
                <a:spcPts val="0"/>
              </a:spcAft>
              <a:buSzPts val="2400"/>
              <a:buNone/>
            </a:pPr>
            <a:r>
              <a:rPr b="1" i="0" lang="en-US" sz="3000" u="sng">
                <a:solidFill>
                  <a:srgbClr val="000000"/>
                </a:solidFill>
                <a:latin typeface="Arial"/>
                <a:ea typeface="Arial"/>
                <a:cs typeface="Arial"/>
                <a:sym typeface="Arial"/>
              </a:rPr>
              <a:t>Package is similar to folders in your Disk (Contd.)</a:t>
            </a:r>
            <a:br>
              <a:rPr b="1" i="0" lang="en-US" sz="3000" u="sng">
                <a:solidFill>
                  <a:srgbClr val="000000"/>
                </a:solidFill>
                <a:latin typeface="Arial"/>
                <a:ea typeface="Arial"/>
                <a:cs typeface="Arial"/>
                <a:sym typeface="Arial"/>
              </a:rPr>
            </a:br>
            <a:r>
              <a:rPr b="1" i="0" lang="en-US" sz="3000" u="none">
                <a:solidFill>
                  <a:srgbClr val="000000"/>
                </a:solidFill>
                <a:latin typeface="Arial"/>
                <a:ea typeface="Arial"/>
                <a:cs typeface="Arial"/>
                <a:sym typeface="Arial"/>
              </a:rPr>
              <a:t> </a:t>
            </a:r>
            <a:endParaRPr sz="3000"/>
          </a:p>
        </p:txBody>
      </p:sp>
      <p:sp>
        <p:nvSpPr>
          <p:cNvPr id="102" name="Google Shape;102;p5"/>
          <p:cNvSpPr txBox="1"/>
          <p:nvPr>
            <p:ph idx="1" type="body"/>
          </p:nvPr>
        </p:nvSpPr>
        <p:spPr>
          <a:xfrm>
            <a:off x="720725" y="1949450"/>
            <a:ext cx="8855075" cy="3811587"/>
          </a:xfrm>
          <a:prstGeom prst="rect">
            <a:avLst/>
          </a:prstGeom>
          <a:noFill/>
          <a:ln>
            <a:noFill/>
          </a:ln>
        </p:spPr>
        <p:txBody>
          <a:bodyPr anchorCtr="0" anchor="t" bIns="0" lIns="0" spcFirstLastPara="1" rIns="0" wrap="square" tIns="24825">
            <a:noAutofit/>
          </a:bodyPr>
          <a:lstStyle/>
          <a:p>
            <a:pPr indent="-330199" lvl="0" marL="430212" rtl="0" algn="l">
              <a:lnSpc>
                <a:spcPct val="93000"/>
              </a:lnSpc>
              <a:spcBef>
                <a:spcPts val="0"/>
              </a:spcBef>
              <a:spcAft>
                <a:spcPts val="0"/>
              </a:spcAft>
              <a:buClr>
                <a:srgbClr val="000000"/>
              </a:buClr>
              <a:buSzPts val="1360"/>
              <a:buFont typeface="Noto Sans Symbols"/>
              <a:buChar char="●"/>
            </a:pPr>
            <a:r>
              <a:rPr b="1" i="0" lang="en-US" sz="2900" u="none">
                <a:solidFill>
                  <a:srgbClr val="000000"/>
                </a:solidFill>
                <a:latin typeface="Arial"/>
                <a:ea typeface="Arial"/>
                <a:cs typeface="Arial"/>
                <a:sym typeface="Arial"/>
              </a:rPr>
              <a:t>Need for packages</a:t>
            </a:r>
            <a:endParaRPr sz="2300"/>
          </a:p>
          <a:p>
            <a:pPr indent="-579436" lvl="1" marL="1725611" rtl="0" algn="just">
              <a:lnSpc>
                <a:spcPct val="93000"/>
              </a:lnSpc>
              <a:spcBef>
                <a:spcPts val="1400"/>
              </a:spcBef>
              <a:spcAft>
                <a:spcPts val="0"/>
              </a:spcAft>
              <a:buClr>
                <a:srgbClr val="000000"/>
              </a:buClr>
              <a:buSzPts val="1900"/>
              <a:buFont typeface="Noto Sans Symbols"/>
              <a:buChar char="−"/>
            </a:pPr>
            <a:r>
              <a:rPr b="1" i="0" lang="en-US" sz="2500" u="none">
                <a:solidFill>
                  <a:srgbClr val="000000"/>
                </a:solidFill>
                <a:latin typeface="Arial"/>
                <a:ea typeface="Arial"/>
                <a:cs typeface="Arial"/>
                <a:sym typeface="Arial"/>
              </a:rPr>
              <a:t>Till now, you did not use any package since all your classes were stored in the default package. Imagine a situation where all the classes are stored in one package. It would lead to tremendous confusion as it may lead to classes with similar names that is not allowed by the language.</a:t>
            </a:r>
            <a:endParaRPr sz="1800"/>
          </a:p>
          <a:p>
            <a:pPr indent="-323849" lvl="0" marL="430212" rtl="0" algn="l">
              <a:lnSpc>
                <a:spcPct val="93000"/>
              </a:lnSpc>
              <a:spcBef>
                <a:spcPts val="1100"/>
              </a:spcBef>
              <a:spcAft>
                <a:spcPts val="0"/>
              </a:spcAft>
              <a:buSzPts val="2400"/>
              <a:buNone/>
            </a:pPr>
            <a:r>
              <a:rPr b="1" i="0" lang="en-US" sz="2500" u="none">
                <a:solidFill>
                  <a:srgbClr val="801900"/>
                </a:solidFill>
                <a:latin typeface="Arial"/>
                <a:ea typeface="Arial"/>
                <a:cs typeface="Arial"/>
                <a:sym typeface="Arial"/>
              </a:rPr>
              <a:t>This scenario is also referred to as a namespace collision.</a:t>
            </a:r>
            <a:endParaRPr sz="2300"/>
          </a:p>
        </p:txBody>
      </p:sp>
      <p:pic>
        <p:nvPicPr>
          <p:cNvPr descr="Related image" id="103" name="Google Shape;103;p5"/>
          <p:cNvPicPr preferRelativeResize="0"/>
          <p:nvPr/>
        </p:nvPicPr>
        <p:blipFill rotWithShape="1">
          <a:blip r:embed="rId3">
            <a:alphaModFix/>
          </a:blip>
          <a:srcRect b="23459" l="3789" r="3780" t="21969"/>
          <a:stretch/>
        </p:blipFill>
        <p:spPr>
          <a:xfrm>
            <a:off x="214282" y="214290"/>
            <a:ext cx="1622550" cy="828000"/>
          </a:xfrm>
          <a:prstGeom prst="rect">
            <a:avLst/>
          </a:prstGeom>
          <a:noFill/>
          <a:ln>
            <a:noFill/>
          </a:ln>
        </p:spPr>
      </p:pic>
      <p:sp>
        <p:nvSpPr>
          <p:cNvPr id="104" name="Google Shape;104;p5"/>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 name="Shape 109"/>
        <p:cNvGrpSpPr/>
        <p:nvPr/>
      </p:nvGrpSpPr>
      <p:grpSpPr>
        <a:xfrm>
          <a:off x="0" y="0"/>
          <a:ext cx="0" cy="0"/>
          <a:chOff x="0" y="0"/>
          <a:chExt cx="0" cy="0"/>
        </a:xfrm>
      </p:grpSpPr>
      <p:sp>
        <p:nvSpPr>
          <p:cNvPr id="110" name="Google Shape;110;p6"/>
          <p:cNvSpPr txBox="1"/>
          <p:nvPr>
            <p:ph type="title"/>
          </p:nvPr>
        </p:nvSpPr>
        <p:spPr>
          <a:xfrm>
            <a:off x="2038900" y="-1600"/>
            <a:ext cx="7598700" cy="1023900"/>
          </a:xfrm>
          <a:prstGeom prst="rect">
            <a:avLst/>
          </a:prstGeom>
          <a:noFill/>
          <a:ln>
            <a:noFill/>
          </a:ln>
        </p:spPr>
        <p:txBody>
          <a:bodyPr anchorCtr="0" anchor="ctr" bIns="0" lIns="0" spcFirstLastPara="1" rIns="0" wrap="square" tIns="26625">
            <a:noAutofit/>
          </a:bodyPr>
          <a:lstStyle/>
          <a:p>
            <a:pPr indent="0" lvl="0" marL="0" rtl="0" algn="ctr">
              <a:lnSpc>
                <a:spcPct val="93000"/>
              </a:lnSpc>
              <a:spcBef>
                <a:spcPts val="0"/>
              </a:spcBef>
              <a:spcAft>
                <a:spcPts val="0"/>
              </a:spcAft>
              <a:buSzPts val="3000"/>
              <a:buNone/>
            </a:pPr>
            <a:r>
              <a:rPr b="1" i="0" lang="en-US" sz="3000" u="sng">
                <a:solidFill>
                  <a:srgbClr val="000000"/>
                </a:solidFill>
                <a:latin typeface="Arial"/>
                <a:ea typeface="Arial"/>
                <a:cs typeface="Arial"/>
                <a:sym typeface="Arial"/>
              </a:rPr>
              <a:t>Organizing classes into Packages</a:t>
            </a:r>
            <a:endParaRPr sz="3000"/>
          </a:p>
        </p:txBody>
      </p:sp>
      <p:sp>
        <p:nvSpPr>
          <p:cNvPr id="111" name="Google Shape;111;p6"/>
          <p:cNvSpPr txBox="1"/>
          <p:nvPr>
            <p:ph idx="1" type="body"/>
          </p:nvPr>
        </p:nvSpPr>
        <p:spPr>
          <a:xfrm>
            <a:off x="720725" y="1949450"/>
            <a:ext cx="9085200" cy="4527900"/>
          </a:xfrm>
          <a:prstGeom prst="rect">
            <a:avLst/>
          </a:prstGeom>
          <a:noFill/>
          <a:ln>
            <a:noFill/>
          </a:ln>
        </p:spPr>
        <p:txBody>
          <a:bodyPr anchorCtr="0" anchor="t" bIns="0" lIns="0" spcFirstLastPara="1" rIns="0" wrap="square" tIns="21225">
            <a:noAutofit/>
          </a:bodyPr>
          <a:lstStyle/>
          <a:p>
            <a:pPr indent="-330199" lvl="0" marL="430212" rtl="0" algn="l">
              <a:lnSpc>
                <a:spcPct val="93000"/>
              </a:lnSpc>
              <a:spcBef>
                <a:spcPts val="0"/>
              </a:spcBef>
              <a:spcAft>
                <a:spcPts val="0"/>
              </a:spcAft>
              <a:buClr>
                <a:srgbClr val="000000"/>
              </a:buClr>
              <a:buSzPts val="1180"/>
              <a:buFont typeface="Noto Sans Symbols"/>
              <a:buChar char="●"/>
            </a:pPr>
            <a:r>
              <a:rPr b="0" i="0" lang="en-US" sz="2500" u="none">
                <a:solidFill>
                  <a:srgbClr val="000000"/>
                </a:solidFill>
                <a:latin typeface="Arial"/>
                <a:ea typeface="Arial"/>
                <a:cs typeface="Arial"/>
                <a:sym typeface="Arial"/>
              </a:rPr>
              <a:t>Packages are containers for classes and interfaces</a:t>
            </a:r>
            <a:endParaRPr sz="2300"/>
          </a:p>
          <a:p>
            <a:pPr indent="-330199" lvl="0" marL="430212" rtl="0" algn="l">
              <a:lnSpc>
                <a:spcPct val="93000"/>
              </a:lnSpc>
              <a:spcBef>
                <a:spcPts val="1400"/>
              </a:spcBef>
              <a:spcAft>
                <a:spcPts val="0"/>
              </a:spcAft>
              <a:buClr>
                <a:srgbClr val="000000"/>
              </a:buClr>
              <a:buSzPts val="1180"/>
              <a:buFont typeface="Noto Sans Symbols"/>
              <a:buChar char="●"/>
            </a:pPr>
            <a:r>
              <a:rPr b="0" i="0" lang="en-US" sz="2500" u="none">
                <a:solidFill>
                  <a:srgbClr val="000000"/>
                </a:solidFill>
                <a:latin typeface="Arial"/>
                <a:ea typeface="Arial"/>
                <a:cs typeface="Arial"/>
                <a:sym typeface="Arial"/>
              </a:rPr>
              <a:t>Classes and interfaces are grouped together in containers</a:t>
            </a:r>
            <a:endParaRPr sz="2300"/>
          </a:p>
          <a:p>
            <a:pPr indent="-323849" lvl="0" marL="430212" rtl="0" algn="l">
              <a:lnSpc>
                <a:spcPct val="93000"/>
              </a:lnSpc>
              <a:spcBef>
                <a:spcPts val="1400"/>
              </a:spcBef>
              <a:spcAft>
                <a:spcPts val="0"/>
              </a:spcAft>
              <a:buSzPts val="2400"/>
              <a:buNone/>
            </a:pPr>
            <a:r>
              <a:rPr b="0" i="0" lang="en-US" sz="2500" u="none">
                <a:solidFill>
                  <a:srgbClr val="000000"/>
                </a:solidFill>
                <a:latin typeface="Arial"/>
                <a:ea typeface="Arial"/>
                <a:cs typeface="Arial"/>
                <a:sym typeface="Arial"/>
              </a:rPr>
              <a:t> 	 called </a:t>
            </a:r>
            <a:r>
              <a:rPr b="1" i="0" lang="en-US" sz="2500" u="none">
                <a:solidFill>
                  <a:srgbClr val="000000"/>
                </a:solidFill>
                <a:latin typeface="Arial"/>
                <a:ea typeface="Arial"/>
                <a:cs typeface="Arial"/>
                <a:sym typeface="Arial"/>
              </a:rPr>
              <a:t>packages</a:t>
            </a:r>
            <a:endParaRPr sz="2300"/>
          </a:p>
          <a:p>
            <a:pPr indent="-330199" lvl="0" marL="430212" rtl="0" algn="l">
              <a:lnSpc>
                <a:spcPct val="93000"/>
              </a:lnSpc>
              <a:spcBef>
                <a:spcPts val="1400"/>
              </a:spcBef>
              <a:spcAft>
                <a:spcPts val="0"/>
              </a:spcAft>
              <a:buClr>
                <a:srgbClr val="000000"/>
              </a:buClr>
              <a:buSzPts val="1180"/>
              <a:buFont typeface="Noto Sans Symbols"/>
              <a:buChar char="●"/>
            </a:pPr>
            <a:r>
              <a:rPr b="0" i="0" lang="en-US" sz="2500" u="none">
                <a:solidFill>
                  <a:srgbClr val="000000"/>
                </a:solidFill>
                <a:latin typeface="Arial"/>
                <a:ea typeface="Arial"/>
                <a:cs typeface="Arial"/>
                <a:sym typeface="Arial"/>
              </a:rPr>
              <a:t>To avoid namespace collision, we put the classes into</a:t>
            </a:r>
            <a:endParaRPr sz="2300"/>
          </a:p>
          <a:p>
            <a:pPr indent="-323849" lvl="0" marL="430212" rtl="0" algn="l">
              <a:lnSpc>
                <a:spcPct val="93000"/>
              </a:lnSpc>
              <a:spcBef>
                <a:spcPts val="1400"/>
              </a:spcBef>
              <a:spcAft>
                <a:spcPts val="0"/>
              </a:spcAft>
              <a:buSzPts val="2400"/>
              <a:buNone/>
            </a:pPr>
            <a:r>
              <a:rPr b="0" i="0" lang="en-US" sz="2500" u="none">
                <a:solidFill>
                  <a:srgbClr val="000000"/>
                </a:solidFill>
                <a:latin typeface="Arial"/>
                <a:ea typeface="Arial"/>
                <a:cs typeface="Arial"/>
                <a:sym typeface="Arial"/>
              </a:rPr>
              <a:t> 	 separate containers called packages</a:t>
            </a:r>
            <a:endParaRPr sz="2300"/>
          </a:p>
          <a:p>
            <a:pPr indent="-330199" lvl="0" marL="430212" rtl="0" algn="l">
              <a:lnSpc>
                <a:spcPct val="93000"/>
              </a:lnSpc>
              <a:spcBef>
                <a:spcPts val="1400"/>
              </a:spcBef>
              <a:spcAft>
                <a:spcPts val="0"/>
              </a:spcAft>
              <a:buClr>
                <a:srgbClr val="000000"/>
              </a:buClr>
              <a:buSzPts val="1180"/>
              <a:buFont typeface="Noto Sans Symbols"/>
              <a:buChar char="●"/>
            </a:pPr>
            <a:r>
              <a:rPr b="0" i="0" lang="en-US" sz="2500" u="none">
                <a:solidFill>
                  <a:srgbClr val="000000"/>
                </a:solidFill>
                <a:latin typeface="Arial"/>
                <a:ea typeface="Arial"/>
                <a:cs typeface="Arial"/>
                <a:sym typeface="Arial"/>
              </a:rPr>
              <a:t>Whenever you need to access a class, you access it through its package by prefixing the class with the package name</a:t>
            </a:r>
            <a:endParaRPr sz="2300"/>
          </a:p>
        </p:txBody>
      </p:sp>
      <p:pic>
        <p:nvPicPr>
          <p:cNvPr descr="Related image" id="112" name="Google Shape;112;p6"/>
          <p:cNvPicPr preferRelativeResize="0"/>
          <p:nvPr/>
        </p:nvPicPr>
        <p:blipFill rotWithShape="1">
          <a:blip r:embed="rId3">
            <a:alphaModFix/>
          </a:blip>
          <a:srcRect b="23459" l="3789" r="3780" t="21969"/>
          <a:stretch/>
        </p:blipFill>
        <p:spPr>
          <a:xfrm>
            <a:off x="214282" y="214290"/>
            <a:ext cx="1622550" cy="828000"/>
          </a:xfrm>
          <a:prstGeom prst="rect">
            <a:avLst/>
          </a:prstGeom>
          <a:noFill/>
          <a:ln>
            <a:noFill/>
          </a:ln>
        </p:spPr>
      </p:pic>
      <p:sp>
        <p:nvSpPr>
          <p:cNvPr id="113" name="Google Shape;113;p6"/>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8" name="Shape 118"/>
        <p:cNvGrpSpPr/>
        <p:nvPr/>
      </p:nvGrpSpPr>
      <p:grpSpPr>
        <a:xfrm>
          <a:off x="0" y="0"/>
          <a:ext cx="0" cy="0"/>
          <a:chOff x="0" y="0"/>
          <a:chExt cx="0" cy="0"/>
        </a:xfrm>
      </p:grpSpPr>
      <p:sp>
        <p:nvSpPr>
          <p:cNvPr id="119" name="Google Shape;119;p7"/>
          <p:cNvSpPr txBox="1"/>
          <p:nvPr>
            <p:ph type="title"/>
          </p:nvPr>
        </p:nvSpPr>
        <p:spPr>
          <a:xfrm>
            <a:off x="2358577" y="74600"/>
            <a:ext cx="6745800" cy="1023900"/>
          </a:xfrm>
          <a:prstGeom prst="rect">
            <a:avLst/>
          </a:prstGeom>
          <a:noFill/>
          <a:ln>
            <a:noFill/>
          </a:ln>
        </p:spPr>
        <p:txBody>
          <a:bodyPr anchorCtr="0" anchor="ctr" bIns="0" lIns="0" spcFirstLastPara="1" rIns="0" wrap="square" tIns="26625">
            <a:noAutofit/>
          </a:bodyPr>
          <a:lstStyle/>
          <a:p>
            <a:pPr indent="0" lvl="0" marL="0" rtl="0" algn="ctr">
              <a:lnSpc>
                <a:spcPct val="93000"/>
              </a:lnSpc>
              <a:spcBef>
                <a:spcPts val="0"/>
              </a:spcBef>
              <a:spcAft>
                <a:spcPts val="0"/>
              </a:spcAft>
              <a:buSzPts val="3000"/>
              <a:buNone/>
            </a:pPr>
            <a:r>
              <a:rPr b="1" i="0" lang="en-US" sz="3000" u="sng">
                <a:solidFill>
                  <a:srgbClr val="000000"/>
                </a:solidFill>
                <a:latin typeface="Arial"/>
                <a:ea typeface="Arial"/>
                <a:cs typeface="Arial"/>
                <a:sym typeface="Arial"/>
              </a:rPr>
              <a:t>Need for Packages</a:t>
            </a:r>
            <a:endParaRPr/>
          </a:p>
        </p:txBody>
      </p:sp>
      <p:sp>
        <p:nvSpPr>
          <p:cNvPr id="120" name="Google Shape;120;p7"/>
          <p:cNvSpPr txBox="1"/>
          <p:nvPr>
            <p:ph idx="1" type="body"/>
          </p:nvPr>
        </p:nvSpPr>
        <p:spPr>
          <a:xfrm>
            <a:off x="720725" y="1949450"/>
            <a:ext cx="8855075" cy="3811587"/>
          </a:xfrm>
          <a:prstGeom prst="rect">
            <a:avLst/>
          </a:prstGeom>
          <a:noFill/>
          <a:ln>
            <a:noFill/>
          </a:ln>
        </p:spPr>
        <p:txBody>
          <a:bodyPr anchorCtr="0" anchor="t" bIns="0" lIns="0" spcFirstLastPara="1" rIns="0" wrap="square" tIns="19425">
            <a:noAutofit/>
          </a:bodyPr>
          <a:lstStyle/>
          <a:p>
            <a:pPr indent="-349249" lvl="0" marL="430212" rtl="0" algn="l">
              <a:lnSpc>
                <a:spcPct val="93000"/>
              </a:lnSpc>
              <a:spcBef>
                <a:spcPts val="0"/>
              </a:spcBef>
              <a:spcAft>
                <a:spcPts val="0"/>
              </a:spcAft>
              <a:buClr>
                <a:srgbClr val="000000"/>
              </a:buClr>
              <a:buSzPts val="1390"/>
              <a:buFont typeface="Noto Sans Symbols"/>
              <a:buChar char="●"/>
            </a:pPr>
            <a:r>
              <a:rPr b="0" i="0" lang="en-US" sz="2600" u="none">
                <a:solidFill>
                  <a:srgbClr val="000000"/>
                </a:solidFill>
                <a:latin typeface="Arial"/>
                <a:ea typeface="Arial"/>
                <a:cs typeface="Arial"/>
                <a:sym typeface="Arial"/>
              </a:rPr>
              <a:t>Packages are containers used to store the classes and interfaces into manageable units of code.</a:t>
            </a:r>
            <a:endParaRPr sz="2600"/>
          </a:p>
          <a:p>
            <a:pPr indent="-349249" lvl="0" marL="430212" rtl="0" algn="l">
              <a:lnSpc>
                <a:spcPct val="93000"/>
              </a:lnSpc>
              <a:spcBef>
                <a:spcPts val="1400"/>
              </a:spcBef>
              <a:spcAft>
                <a:spcPts val="0"/>
              </a:spcAft>
              <a:buClr>
                <a:srgbClr val="000000"/>
              </a:buClr>
              <a:buSzPts val="1390"/>
              <a:buFont typeface="Noto Sans Symbols"/>
              <a:buChar char="●"/>
            </a:pPr>
            <a:r>
              <a:rPr b="0" i="0" lang="en-US" sz="2600" u="none">
                <a:solidFill>
                  <a:srgbClr val="000000"/>
                </a:solidFill>
                <a:latin typeface="Arial"/>
                <a:ea typeface="Arial"/>
                <a:cs typeface="Arial"/>
                <a:sym typeface="Arial"/>
              </a:rPr>
              <a:t>Packages also help control the accessibility of your classes. This is also called as visibility control.</a:t>
            </a:r>
            <a:endParaRPr sz="2600"/>
          </a:p>
          <a:p>
            <a:pPr indent="-349249" lvl="0" marL="430212" rtl="0" algn="l">
              <a:lnSpc>
                <a:spcPct val="93000"/>
              </a:lnSpc>
              <a:spcBef>
                <a:spcPts val="1400"/>
              </a:spcBef>
              <a:spcAft>
                <a:spcPts val="0"/>
              </a:spcAft>
              <a:buClr>
                <a:srgbClr val="000000"/>
              </a:buClr>
              <a:buSzPts val="1390"/>
              <a:buFont typeface="Noto Sans Symbols"/>
              <a:buChar char="●"/>
            </a:pPr>
            <a:r>
              <a:rPr b="0" i="0" lang="en-US" sz="2600" u="none">
                <a:solidFill>
                  <a:srgbClr val="000000"/>
                </a:solidFill>
                <a:latin typeface="Arial"/>
                <a:ea typeface="Arial"/>
                <a:cs typeface="Arial"/>
                <a:sym typeface="Arial"/>
              </a:rPr>
              <a:t>Example:</a:t>
            </a:r>
            <a:endParaRPr sz="2600"/>
          </a:p>
          <a:p>
            <a:pPr indent="-323849" lvl="0" marL="430212" rtl="0" algn="l">
              <a:lnSpc>
                <a:spcPct val="93000"/>
              </a:lnSpc>
              <a:spcBef>
                <a:spcPts val="1400"/>
              </a:spcBef>
              <a:spcAft>
                <a:spcPts val="0"/>
              </a:spcAft>
              <a:buSzPts val="2200"/>
              <a:buNone/>
            </a:pPr>
            <a:r>
              <a:rPr b="0" i="1" lang="en-US" sz="2600" u="none">
                <a:solidFill>
                  <a:srgbClr val="000000"/>
                </a:solidFill>
                <a:latin typeface="Courier"/>
                <a:ea typeface="Courier"/>
                <a:cs typeface="Courier"/>
                <a:sym typeface="Courier"/>
              </a:rPr>
              <a:t> 	package </a:t>
            </a:r>
            <a:r>
              <a:rPr b="0" i="0" lang="en-US" sz="2600" u="none">
                <a:solidFill>
                  <a:srgbClr val="000000"/>
                </a:solidFill>
                <a:latin typeface="Courier"/>
                <a:ea typeface="Courier"/>
                <a:cs typeface="Courier"/>
                <a:sym typeface="Courier"/>
              </a:rPr>
              <a:t>MyPackage; </a:t>
            </a:r>
            <a:endParaRPr sz="2600"/>
          </a:p>
          <a:p>
            <a:pPr indent="-323849" lvl="0" marL="430212" rtl="0" algn="l">
              <a:lnSpc>
                <a:spcPct val="94000"/>
              </a:lnSpc>
              <a:spcBef>
                <a:spcPts val="1400"/>
              </a:spcBef>
              <a:spcAft>
                <a:spcPts val="0"/>
              </a:spcAft>
              <a:buSzPts val="2200"/>
              <a:buNone/>
            </a:pPr>
            <a:r>
              <a:rPr b="0" i="0" lang="en-US" sz="2600" u="none">
                <a:solidFill>
                  <a:srgbClr val="000000"/>
                </a:solidFill>
                <a:latin typeface="Courier"/>
                <a:ea typeface="Courier"/>
                <a:cs typeface="Courier"/>
                <a:sym typeface="Courier"/>
              </a:rPr>
              <a:t> 	class MyClass {...} </a:t>
            </a:r>
            <a:endParaRPr sz="2600"/>
          </a:p>
          <a:p>
            <a:pPr indent="-323849" lvl="0" marL="430212" rtl="0" algn="l">
              <a:lnSpc>
                <a:spcPct val="94000"/>
              </a:lnSpc>
              <a:spcBef>
                <a:spcPts val="1400"/>
              </a:spcBef>
              <a:spcAft>
                <a:spcPts val="0"/>
              </a:spcAft>
              <a:buSzPts val="2200"/>
              <a:buNone/>
            </a:pPr>
            <a:r>
              <a:rPr b="0" i="0" lang="en-US" sz="2600" u="none">
                <a:solidFill>
                  <a:srgbClr val="000000"/>
                </a:solidFill>
                <a:latin typeface="Courier"/>
                <a:ea typeface="Courier"/>
                <a:cs typeface="Courier"/>
                <a:sym typeface="Courier"/>
              </a:rPr>
              <a:t> 	class YourClass{...}</a:t>
            </a:r>
            <a:endParaRPr sz="2600"/>
          </a:p>
        </p:txBody>
      </p:sp>
      <p:pic>
        <p:nvPicPr>
          <p:cNvPr descr="Related image" id="121" name="Google Shape;121;p7"/>
          <p:cNvPicPr preferRelativeResize="0"/>
          <p:nvPr/>
        </p:nvPicPr>
        <p:blipFill rotWithShape="1">
          <a:blip r:embed="rId3">
            <a:alphaModFix/>
          </a:blip>
          <a:srcRect b="23459" l="3789" r="3780" t="21969"/>
          <a:stretch/>
        </p:blipFill>
        <p:spPr>
          <a:xfrm>
            <a:off x="214282" y="214290"/>
            <a:ext cx="1622550" cy="828000"/>
          </a:xfrm>
          <a:prstGeom prst="rect">
            <a:avLst/>
          </a:prstGeom>
          <a:noFill/>
          <a:ln>
            <a:noFill/>
          </a:ln>
        </p:spPr>
      </p:pic>
      <p:sp>
        <p:nvSpPr>
          <p:cNvPr id="122" name="Google Shape;122;p7"/>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7" name="Shape 127"/>
        <p:cNvGrpSpPr/>
        <p:nvPr/>
      </p:nvGrpSpPr>
      <p:grpSpPr>
        <a:xfrm>
          <a:off x="0" y="0"/>
          <a:ext cx="0" cy="0"/>
          <a:chOff x="0" y="0"/>
          <a:chExt cx="0" cy="0"/>
        </a:xfrm>
      </p:grpSpPr>
      <p:sp>
        <p:nvSpPr>
          <p:cNvPr id="128" name="Google Shape;128;p8"/>
          <p:cNvSpPr txBox="1"/>
          <p:nvPr>
            <p:ph type="title"/>
          </p:nvPr>
        </p:nvSpPr>
        <p:spPr>
          <a:xfrm>
            <a:off x="2261950" y="-1600"/>
            <a:ext cx="7528200" cy="1023900"/>
          </a:xfrm>
          <a:prstGeom prst="rect">
            <a:avLst/>
          </a:prstGeom>
          <a:noFill/>
          <a:ln>
            <a:noFill/>
          </a:ln>
        </p:spPr>
        <p:txBody>
          <a:bodyPr anchorCtr="0" anchor="ctr" bIns="0" lIns="0" spcFirstLastPara="1" rIns="0" wrap="square" tIns="26625">
            <a:noAutofit/>
          </a:bodyPr>
          <a:lstStyle/>
          <a:p>
            <a:pPr indent="0" lvl="0" marL="0" rtl="0" algn="ctr">
              <a:lnSpc>
                <a:spcPct val="93000"/>
              </a:lnSpc>
              <a:spcBef>
                <a:spcPts val="0"/>
              </a:spcBef>
              <a:spcAft>
                <a:spcPts val="0"/>
              </a:spcAft>
              <a:buSzPts val="3000"/>
              <a:buNone/>
            </a:pPr>
            <a:r>
              <a:rPr b="1" i="0" lang="en-US" sz="3000" u="sng">
                <a:solidFill>
                  <a:srgbClr val="3C3D4A"/>
                </a:solidFill>
                <a:latin typeface="Arial"/>
                <a:ea typeface="Arial"/>
                <a:cs typeface="Arial"/>
                <a:sym typeface="Arial"/>
              </a:rPr>
              <a:t>Access Protection using Packages</a:t>
            </a:r>
            <a:endParaRPr sz="3000"/>
          </a:p>
        </p:txBody>
      </p:sp>
      <p:sp>
        <p:nvSpPr>
          <p:cNvPr id="129" name="Google Shape;129;p8"/>
          <p:cNvSpPr txBox="1"/>
          <p:nvPr>
            <p:ph idx="1" type="body"/>
          </p:nvPr>
        </p:nvSpPr>
        <p:spPr>
          <a:xfrm>
            <a:off x="720725" y="1708150"/>
            <a:ext cx="8855075" cy="5203825"/>
          </a:xfrm>
          <a:prstGeom prst="rect">
            <a:avLst/>
          </a:prstGeom>
          <a:noFill/>
          <a:ln>
            <a:noFill/>
          </a:ln>
        </p:spPr>
        <p:txBody>
          <a:bodyPr anchorCtr="0" anchor="t" bIns="0" lIns="0" spcFirstLastPara="1" rIns="0" wrap="square" tIns="21225">
            <a:noAutofit/>
          </a:bodyPr>
          <a:lstStyle/>
          <a:p>
            <a:pPr indent="-330199" lvl="0" marL="430212" rtl="0" algn="l">
              <a:lnSpc>
                <a:spcPct val="93000"/>
              </a:lnSpc>
              <a:spcBef>
                <a:spcPts val="0"/>
              </a:spcBef>
              <a:spcAft>
                <a:spcPts val="0"/>
              </a:spcAft>
              <a:buClr>
                <a:srgbClr val="000000"/>
              </a:buClr>
              <a:buSzPts val="1180"/>
              <a:buFont typeface="Noto Sans Symbols"/>
              <a:buChar char="●"/>
            </a:pPr>
            <a:r>
              <a:rPr b="1" i="0" lang="en-US" sz="2500" u="none">
                <a:solidFill>
                  <a:srgbClr val="000000"/>
                </a:solidFill>
                <a:latin typeface="Arial"/>
                <a:ea typeface="Arial"/>
                <a:cs typeface="Arial"/>
                <a:sym typeface="Arial"/>
              </a:rPr>
              <a:t>Packages facilitate access-control</a:t>
            </a:r>
            <a:endParaRPr sz="2300"/>
          </a:p>
          <a:p>
            <a:pPr indent="-330199" lvl="0" marL="430212" rtl="0" algn="l">
              <a:lnSpc>
                <a:spcPct val="93000"/>
              </a:lnSpc>
              <a:spcBef>
                <a:spcPts val="1400"/>
              </a:spcBef>
              <a:spcAft>
                <a:spcPts val="0"/>
              </a:spcAft>
              <a:buClr>
                <a:srgbClr val="000000"/>
              </a:buClr>
              <a:buSzPts val="1180"/>
              <a:buFont typeface="Noto Sans Symbols"/>
              <a:buChar char="●"/>
            </a:pPr>
            <a:r>
              <a:rPr b="1" i="0" lang="en-US" sz="2500" u="none">
                <a:solidFill>
                  <a:srgbClr val="000000"/>
                </a:solidFill>
                <a:latin typeface="Arial"/>
                <a:ea typeface="Arial"/>
                <a:cs typeface="Arial"/>
                <a:sym typeface="Arial"/>
              </a:rPr>
              <a:t>Once a class is packaged, its accessibility is controlled by its package</a:t>
            </a:r>
            <a:endParaRPr sz="2300"/>
          </a:p>
          <a:p>
            <a:pPr indent="-330199" lvl="0" marL="430212" rtl="0" algn="l">
              <a:lnSpc>
                <a:spcPct val="93000"/>
              </a:lnSpc>
              <a:spcBef>
                <a:spcPts val="1400"/>
              </a:spcBef>
              <a:spcAft>
                <a:spcPts val="0"/>
              </a:spcAft>
              <a:buClr>
                <a:srgbClr val="000000"/>
              </a:buClr>
              <a:buSzPts val="1180"/>
              <a:buFont typeface="Noto Sans Symbols"/>
              <a:buChar char="●"/>
            </a:pPr>
            <a:r>
              <a:rPr b="1" i="0" lang="en-US" sz="2500" u="none">
                <a:solidFill>
                  <a:srgbClr val="000000"/>
                </a:solidFill>
                <a:latin typeface="Arial"/>
                <a:ea typeface="Arial"/>
                <a:cs typeface="Arial"/>
                <a:sym typeface="Arial"/>
              </a:rPr>
              <a:t>That is, whether other classes can access the class in the package depends on the access specifiers used in its class declaration</a:t>
            </a:r>
            <a:endParaRPr sz="2300"/>
          </a:p>
          <a:p>
            <a:pPr indent="-330199" lvl="0" marL="430212" rtl="0" algn="l">
              <a:lnSpc>
                <a:spcPct val="93000"/>
              </a:lnSpc>
              <a:spcBef>
                <a:spcPts val="1400"/>
              </a:spcBef>
              <a:spcAft>
                <a:spcPts val="0"/>
              </a:spcAft>
              <a:buClr>
                <a:srgbClr val="000000"/>
              </a:buClr>
              <a:buSzPts val="1180"/>
              <a:buFont typeface="Noto Sans Symbols"/>
              <a:buChar char="●"/>
            </a:pPr>
            <a:r>
              <a:rPr b="1" i="0" lang="en-US" sz="2500" u="none">
                <a:solidFill>
                  <a:srgbClr val="000000"/>
                </a:solidFill>
                <a:latin typeface="Arial"/>
                <a:ea typeface="Arial"/>
                <a:cs typeface="Arial"/>
                <a:sym typeface="Arial"/>
              </a:rPr>
              <a:t>There are four visibility control mechanisms packages offer:</a:t>
            </a:r>
            <a:endParaRPr sz="2300"/>
          </a:p>
          <a:p>
            <a:pPr indent="-579436" lvl="1" marL="1725611" rtl="0" algn="l">
              <a:lnSpc>
                <a:spcPct val="93000"/>
              </a:lnSpc>
              <a:spcBef>
                <a:spcPts val="1400"/>
              </a:spcBef>
              <a:spcAft>
                <a:spcPts val="0"/>
              </a:spcAft>
              <a:buClr>
                <a:srgbClr val="000000"/>
              </a:buClr>
              <a:buSzPts val="1900"/>
              <a:buFont typeface="Noto Sans Symbols"/>
              <a:buChar char="−"/>
            </a:pPr>
            <a:r>
              <a:rPr b="1" i="0" lang="en-US" sz="2500" u="none">
                <a:solidFill>
                  <a:srgbClr val="000000"/>
                </a:solidFill>
                <a:latin typeface="Arial"/>
                <a:ea typeface="Arial"/>
                <a:cs typeface="Arial"/>
                <a:sym typeface="Arial"/>
              </a:rPr>
              <a:t>private</a:t>
            </a:r>
            <a:endParaRPr sz="1800"/>
          </a:p>
          <a:p>
            <a:pPr indent="-579436" lvl="1" marL="1725611" rtl="0" algn="l">
              <a:lnSpc>
                <a:spcPct val="93000"/>
              </a:lnSpc>
              <a:spcBef>
                <a:spcPts val="1100"/>
              </a:spcBef>
              <a:spcAft>
                <a:spcPts val="0"/>
              </a:spcAft>
              <a:buClr>
                <a:srgbClr val="000000"/>
              </a:buClr>
              <a:buSzPts val="1900"/>
              <a:buFont typeface="Noto Sans Symbols"/>
              <a:buChar char="−"/>
            </a:pPr>
            <a:r>
              <a:rPr b="1" i="0" lang="en-US" sz="2500" u="none">
                <a:solidFill>
                  <a:srgbClr val="000000"/>
                </a:solidFill>
                <a:latin typeface="Arial"/>
                <a:ea typeface="Arial"/>
                <a:cs typeface="Arial"/>
                <a:sym typeface="Arial"/>
              </a:rPr>
              <a:t>no-specifier (default access) </a:t>
            </a:r>
            <a:endParaRPr sz="1800"/>
          </a:p>
          <a:p>
            <a:pPr indent="-579436" lvl="1" marL="1725611" rtl="0" algn="l">
              <a:lnSpc>
                <a:spcPct val="93000"/>
              </a:lnSpc>
              <a:spcBef>
                <a:spcPts val="1100"/>
              </a:spcBef>
              <a:spcAft>
                <a:spcPts val="0"/>
              </a:spcAft>
              <a:buClr>
                <a:srgbClr val="000000"/>
              </a:buClr>
              <a:buSzPts val="1900"/>
              <a:buFont typeface="Noto Sans Symbols"/>
              <a:buChar char="−"/>
            </a:pPr>
            <a:r>
              <a:rPr b="1" i="0" lang="en-US" sz="2500" u="none">
                <a:solidFill>
                  <a:srgbClr val="000000"/>
                </a:solidFill>
                <a:latin typeface="Arial"/>
                <a:ea typeface="Arial"/>
                <a:cs typeface="Arial"/>
                <a:sym typeface="Arial"/>
              </a:rPr>
              <a:t>protected</a:t>
            </a:r>
            <a:endParaRPr sz="1800"/>
          </a:p>
          <a:p>
            <a:pPr indent="-579436" lvl="1" marL="1725611" rtl="0" algn="l">
              <a:lnSpc>
                <a:spcPct val="93000"/>
              </a:lnSpc>
              <a:spcBef>
                <a:spcPts val="1100"/>
              </a:spcBef>
              <a:spcAft>
                <a:spcPts val="0"/>
              </a:spcAft>
              <a:buClr>
                <a:srgbClr val="000000"/>
              </a:buClr>
              <a:buSzPts val="1900"/>
              <a:buFont typeface="Noto Sans Symbols"/>
              <a:buChar char="−"/>
            </a:pPr>
            <a:r>
              <a:rPr b="1" i="0" lang="en-US" sz="2500" u="none">
                <a:solidFill>
                  <a:srgbClr val="000000"/>
                </a:solidFill>
                <a:latin typeface="Arial"/>
                <a:ea typeface="Arial"/>
                <a:cs typeface="Arial"/>
                <a:sym typeface="Arial"/>
              </a:rPr>
              <a:t>public</a:t>
            </a:r>
            <a:endParaRPr sz="1800"/>
          </a:p>
        </p:txBody>
      </p:sp>
      <p:pic>
        <p:nvPicPr>
          <p:cNvPr descr="Related image" id="130" name="Google Shape;130;p8"/>
          <p:cNvPicPr preferRelativeResize="0"/>
          <p:nvPr/>
        </p:nvPicPr>
        <p:blipFill rotWithShape="1">
          <a:blip r:embed="rId3">
            <a:alphaModFix/>
          </a:blip>
          <a:srcRect b="23459" l="3789" r="3780" t="21969"/>
          <a:stretch/>
        </p:blipFill>
        <p:spPr>
          <a:xfrm>
            <a:off x="214282" y="214290"/>
            <a:ext cx="1622550" cy="828000"/>
          </a:xfrm>
          <a:prstGeom prst="rect">
            <a:avLst/>
          </a:prstGeom>
          <a:noFill/>
          <a:ln>
            <a:noFill/>
          </a:ln>
        </p:spPr>
      </p:pic>
      <p:sp>
        <p:nvSpPr>
          <p:cNvPr id="131" name="Google Shape;131;p8"/>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 name="Shape 136"/>
        <p:cNvGrpSpPr/>
        <p:nvPr/>
      </p:nvGrpSpPr>
      <p:grpSpPr>
        <a:xfrm>
          <a:off x="0" y="0"/>
          <a:ext cx="0" cy="0"/>
          <a:chOff x="0" y="0"/>
          <a:chExt cx="0" cy="0"/>
        </a:xfrm>
      </p:grpSpPr>
      <p:sp>
        <p:nvSpPr>
          <p:cNvPr id="137" name="Google Shape;137;p9"/>
          <p:cNvSpPr txBox="1"/>
          <p:nvPr>
            <p:ph type="title"/>
          </p:nvPr>
        </p:nvSpPr>
        <p:spPr>
          <a:xfrm>
            <a:off x="720725" y="74612"/>
            <a:ext cx="8459700" cy="1023900"/>
          </a:xfrm>
          <a:prstGeom prst="rect">
            <a:avLst/>
          </a:prstGeom>
          <a:noFill/>
          <a:ln>
            <a:noFill/>
          </a:ln>
        </p:spPr>
        <p:txBody>
          <a:bodyPr anchorCtr="0" anchor="ctr" bIns="0" lIns="0" spcFirstLastPara="1" rIns="0" wrap="square" tIns="26625">
            <a:noAutofit/>
          </a:bodyPr>
          <a:lstStyle/>
          <a:p>
            <a:pPr indent="0" lvl="0" marL="0" rtl="0" algn="ctr">
              <a:lnSpc>
                <a:spcPct val="93000"/>
              </a:lnSpc>
              <a:spcBef>
                <a:spcPts val="0"/>
              </a:spcBef>
              <a:spcAft>
                <a:spcPts val="0"/>
              </a:spcAft>
              <a:buSzPts val="3000"/>
              <a:buNone/>
            </a:pPr>
            <a:r>
              <a:rPr b="1" i="0" lang="en-US" sz="3000" u="none">
                <a:solidFill>
                  <a:srgbClr val="3C3D4A"/>
                </a:solidFill>
                <a:latin typeface="Arial"/>
                <a:ea typeface="Arial"/>
                <a:cs typeface="Arial"/>
                <a:sym typeface="Arial"/>
              </a:rPr>
              <a:t>Packages &amp; Access Control</a:t>
            </a:r>
            <a:endParaRPr/>
          </a:p>
        </p:txBody>
      </p:sp>
      <p:pic>
        <p:nvPicPr>
          <p:cNvPr id="138" name="Google Shape;138;p9"/>
          <p:cNvPicPr preferRelativeResize="0"/>
          <p:nvPr/>
        </p:nvPicPr>
        <p:blipFill rotWithShape="1">
          <a:blip r:embed="rId3">
            <a:alphaModFix/>
          </a:blip>
          <a:srcRect b="14278" l="21950" r="12329" t="20568"/>
          <a:stretch/>
        </p:blipFill>
        <p:spPr>
          <a:xfrm>
            <a:off x="720725" y="1511300"/>
            <a:ext cx="8567737" cy="5256212"/>
          </a:xfrm>
          <a:prstGeom prst="rect">
            <a:avLst/>
          </a:prstGeom>
          <a:noFill/>
          <a:ln>
            <a:noFill/>
          </a:ln>
        </p:spPr>
      </p:pic>
      <p:pic>
        <p:nvPicPr>
          <p:cNvPr descr="Related image" id="139" name="Google Shape;139;p9"/>
          <p:cNvPicPr preferRelativeResize="0"/>
          <p:nvPr/>
        </p:nvPicPr>
        <p:blipFill rotWithShape="1">
          <a:blip r:embed="rId4">
            <a:alphaModFix/>
          </a:blip>
          <a:srcRect b="23459" l="3789" r="3780" t="21969"/>
          <a:stretch/>
        </p:blipFill>
        <p:spPr>
          <a:xfrm>
            <a:off x="214282" y="214290"/>
            <a:ext cx="1622550" cy="828000"/>
          </a:xfrm>
          <a:prstGeom prst="rect">
            <a:avLst/>
          </a:prstGeom>
          <a:noFill/>
          <a:ln>
            <a:noFill/>
          </a:ln>
        </p:spPr>
      </p:pic>
      <p:sp>
        <p:nvSpPr>
          <p:cNvPr id="140" name="Google Shape;140;p9"/>
          <p:cNvSpPr txBox="1"/>
          <p:nvPr/>
        </p:nvSpPr>
        <p:spPr>
          <a:xfrm>
            <a:off x="3124200" y="7042150"/>
            <a:ext cx="3222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888888"/>
                </a:solidFill>
                <a:latin typeface="Calibri"/>
                <a:ea typeface="Calibri"/>
                <a:cs typeface="Calibri"/>
                <a:sym typeface="Calibri"/>
              </a:rPr>
              <a:t>BCSC1002 Object Oriented Programming</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2018-11-21T03:15:08Z</dcterms:created>
  <dc:creator>neeraj khanna</dc:creator>
</cp:coreProperties>
</file>